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864" r:id="rId3"/>
    <p:sldMasterId id="2147483876" r:id="rId4"/>
  </p:sldMasterIdLst>
  <p:notesMasterIdLst>
    <p:notesMasterId r:id="rId35"/>
  </p:notesMasterIdLst>
  <p:sldIdLst>
    <p:sldId id="770" r:id="rId5"/>
    <p:sldId id="257" r:id="rId6"/>
    <p:sldId id="842" r:id="rId7"/>
    <p:sldId id="268" r:id="rId8"/>
    <p:sldId id="269" r:id="rId9"/>
    <p:sldId id="868" r:id="rId10"/>
    <p:sldId id="843" r:id="rId11"/>
    <p:sldId id="841" r:id="rId12"/>
    <p:sldId id="271" r:id="rId13"/>
    <p:sldId id="274" r:id="rId14"/>
    <p:sldId id="273" r:id="rId15"/>
    <p:sldId id="275" r:id="rId16"/>
    <p:sldId id="845" r:id="rId17"/>
    <p:sldId id="864" r:id="rId18"/>
    <p:sldId id="844" r:id="rId19"/>
    <p:sldId id="846" r:id="rId20"/>
    <p:sldId id="848" r:id="rId21"/>
    <p:sldId id="867" r:id="rId22"/>
    <p:sldId id="282" r:id="rId23"/>
    <p:sldId id="850" r:id="rId24"/>
    <p:sldId id="851" r:id="rId25"/>
    <p:sldId id="859" r:id="rId26"/>
    <p:sldId id="861" r:id="rId27"/>
    <p:sldId id="863" r:id="rId28"/>
    <p:sldId id="857" r:id="rId29"/>
    <p:sldId id="862" r:id="rId30"/>
    <p:sldId id="853" r:id="rId31"/>
    <p:sldId id="855" r:id="rId32"/>
    <p:sldId id="856" r:id="rId33"/>
    <p:sldId id="86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F52"/>
    <a:srgbClr val="00ADEF"/>
    <a:srgbClr val="BDD7EE"/>
    <a:srgbClr val="A9D18E"/>
    <a:srgbClr val="FFD966"/>
    <a:srgbClr val="03C1D9"/>
    <a:srgbClr val="EBEBEB"/>
    <a:srgbClr val="404040"/>
    <a:srgbClr val="0D385B"/>
    <a:srgbClr val="023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86464" autoAdjust="0"/>
  </p:normalViewPr>
  <p:slideViewPr>
    <p:cSldViewPr snapToGrid="0">
      <p:cViewPr varScale="1">
        <p:scale>
          <a:sx n="132" d="100"/>
          <a:sy n="132" d="100"/>
        </p:scale>
        <p:origin x="600" y="17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246" y="218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4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pPr/>
              <a:t>2019. 1. 7.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1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63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62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0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0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3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34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57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82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5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58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44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9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71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58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0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7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37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90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34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7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34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7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38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24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82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37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51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8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26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3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646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313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91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687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399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8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0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8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0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0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7CED-30E6-4E4E-B167-2D4091097F17}" type="datetimeFigureOut">
              <a:rPr lang="ko-KR" altLang="en-US" smtClean="0"/>
              <a:t>2019. 1. 7.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90F6-AFD4-43DD-A963-BB3416458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1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7CED-30E6-4E4E-B167-2D4091097F1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90F6-AFD4-43DD-A963-BB3416458E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2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rgee-le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양쪽 모서리가 둥근 사각형 31"/>
          <p:cNvSpPr/>
          <p:nvPr/>
        </p:nvSpPr>
        <p:spPr>
          <a:xfrm>
            <a:off x="4475704" y="2365414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5025360" y="1853858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4750532" y="2109636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>
              <a:lnSpc>
                <a:spcPct val="150000"/>
              </a:lnSpc>
            </a:pPr>
            <a:endParaRPr lang="en-US" altLang="ko-KR" sz="3200" b="1" i="1" dirty="0">
              <a:solidFill>
                <a:prstClr val="white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6" name="직선 연결선 35"/>
          <p:cNvCxnSpPr>
            <a:cxnSpLocks/>
          </p:cNvCxnSpPr>
          <p:nvPr/>
        </p:nvCxnSpPr>
        <p:spPr>
          <a:xfrm flipH="1">
            <a:off x="612604" y="4167042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13214" y="1948860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81295" y="2736071"/>
            <a:ext cx="12192000" cy="16829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ShareYourTalent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재능 나눔</a:t>
            </a: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63649" y="220438"/>
            <a:ext cx="25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6.2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회원가입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9097" y="1918496"/>
            <a:ext cx="3608298" cy="362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DEFD48B-967A-8149-A282-2471FF01A06D}"/>
              </a:ext>
            </a:extLst>
          </p:cNvPr>
          <p:cNvGrpSpPr/>
          <p:nvPr/>
        </p:nvGrpSpPr>
        <p:grpSpPr>
          <a:xfrm>
            <a:off x="7434670" y="2316457"/>
            <a:ext cx="2212736" cy="1966300"/>
            <a:chOff x="7434670" y="1776961"/>
            <a:chExt cx="2212736" cy="1966300"/>
          </a:xfrm>
        </p:grpSpPr>
        <p:sp>
          <p:nvSpPr>
            <p:cNvPr id="18" name="TextBox 17"/>
            <p:cNvSpPr txBox="1"/>
            <p:nvPr/>
          </p:nvSpPr>
          <p:spPr>
            <a:xfrm>
              <a:off x="7827576" y="3281596"/>
              <a:ext cx="1819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타이포_도담체 M" pitchFamily="18" charset="-127"/>
                  <a:ea typeface="타이포_도담체 M" pitchFamily="18" charset="-127"/>
                </a:rPr>
                <a:t>가입완료 누를 시</a:t>
              </a:r>
              <a:endPara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E-mail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 </a:t>
              </a:r>
              <a:r>
                <a:rPr lang="ko-KR" altLang="en-US" sz="1200" dirty="0">
                  <a:solidFill>
                    <a:prstClr val="black"/>
                  </a:solidFill>
                  <a:latin typeface="타이포_도담체 M" pitchFamily="18" charset="-127"/>
                  <a:ea typeface="타이포_도담체 M" pitchFamily="18" charset="-127"/>
                </a:rPr>
                <a:t>중복 확인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 기능 </a:t>
              </a:r>
            </a:p>
          </p:txBody>
        </p:sp>
        <p:sp>
          <p:nvSpPr>
            <p:cNvPr id="19" name="아래쪽 화살표 18"/>
            <p:cNvSpPr/>
            <p:nvPr/>
          </p:nvSpPr>
          <p:spPr>
            <a:xfrm rot="16200000">
              <a:off x="7479447" y="3223643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3A366D-55F9-3048-A9E4-BA87658C3459}"/>
                </a:ext>
              </a:extLst>
            </p:cNvPr>
            <p:cNvSpPr txBox="1"/>
            <p:nvPr/>
          </p:nvSpPr>
          <p:spPr>
            <a:xfrm>
              <a:off x="7631123" y="1786587"/>
              <a:ext cx="1819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*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필수 입력 항목 </a:t>
              </a:r>
            </a:p>
          </p:txBody>
        </p:sp>
        <p:sp>
          <p:nvSpPr>
            <p:cNvPr id="11" name="아래쪽 화살표 18">
              <a:extLst>
                <a:ext uri="{FF2B5EF4-FFF2-40B4-BE49-F238E27FC236}">
                  <a16:creationId xmlns:a16="http://schemas.microsoft.com/office/drawing/2014/main" id="{247A1292-5130-FC4F-A95B-8A908B1C6019}"/>
                </a:ext>
              </a:extLst>
            </p:cNvPr>
            <p:cNvSpPr/>
            <p:nvPr/>
          </p:nvSpPr>
          <p:spPr>
            <a:xfrm rot="16200000">
              <a:off x="7479446" y="1732185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0DB5F4-8F4B-AA41-96CB-0C4C72EE5FE3}"/>
                </a:ext>
              </a:extLst>
            </p:cNvPr>
            <p:cNvSpPr txBox="1"/>
            <p:nvPr/>
          </p:nvSpPr>
          <p:spPr>
            <a:xfrm>
              <a:off x="7661603" y="2289507"/>
              <a:ext cx="1819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ID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중복 확인 기능 </a:t>
              </a:r>
            </a:p>
          </p:txBody>
        </p:sp>
        <p:sp>
          <p:nvSpPr>
            <p:cNvPr id="13" name="아래쪽 화살표 18">
              <a:extLst>
                <a:ext uri="{FF2B5EF4-FFF2-40B4-BE49-F238E27FC236}">
                  <a16:creationId xmlns:a16="http://schemas.microsoft.com/office/drawing/2014/main" id="{4B770820-4C02-3A4B-BD5B-3127E108672B}"/>
                </a:ext>
              </a:extLst>
            </p:cNvPr>
            <p:cNvSpPr/>
            <p:nvPr/>
          </p:nvSpPr>
          <p:spPr>
            <a:xfrm rot="16200000">
              <a:off x="7479447" y="2231553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06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5951" y="220438"/>
            <a:ext cx="215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6.3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로그인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158" y="1859355"/>
            <a:ext cx="3667637" cy="349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14CC1EC-C7FF-D64B-BB54-4EA83093D545}"/>
              </a:ext>
            </a:extLst>
          </p:cNvPr>
          <p:cNvGrpSpPr/>
          <p:nvPr/>
        </p:nvGrpSpPr>
        <p:grpSpPr>
          <a:xfrm>
            <a:off x="7412234" y="2490523"/>
            <a:ext cx="2160891" cy="2570905"/>
            <a:chOff x="7412234" y="3020875"/>
            <a:chExt cx="2160891" cy="2570905"/>
          </a:xfrm>
        </p:grpSpPr>
        <p:sp>
          <p:nvSpPr>
            <p:cNvPr id="27" name="TextBox 26"/>
            <p:cNvSpPr txBox="1"/>
            <p:nvPr/>
          </p:nvSpPr>
          <p:spPr>
            <a:xfrm>
              <a:off x="7744334" y="3030501"/>
              <a:ext cx="1549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홈페이지 로그인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 rot="16200000">
              <a:off x="7457010" y="2976099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4407" y="5314781"/>
              <a:ext cx="1771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메인 페이지 이동</a:t>
              </a:r>
            </a:p>
          </p:txBody>
        </p:sp>
        <p:sp>
          <p:nvSpPr>
            <p:cNvPr id="12" name="아래쪽 화살표 11"/>
            <p:cNvSpPr/>
            <p:nvPr/>
          </p:nvSpPr>
          <p:spPr>
            <a:xfrm rot="16200000">
              <a:off x="7472250" y="5243650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02074" y="4872135"/>
              <a:ext cx="1771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회원가입 페이지 이동</a:t>
              </a:r>
            </a:p>
          </p:txBody>
        </p:sp>
        <p:sp>
          <p:nvSpPr>
            <p:cNvPr id="14" name="아래쪽 화살표 13"/>
            <p:cNvSpPr/>
            <p:nvPr/>
          </p:nvSpPr>
          <p:spPr>
            <a:xfrm rot="16200000">
              <a:off x="7472250" y="4817733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02074" y="4429489"/>
              <a:ext cx="1771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아이디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비밀번호 찾기</a:t>
              </a:r>
            </a:p>
          </p:txBody>
        </p:sp>
        <p:sp>
          <p:nvSpPr>
            <p:cNvPr id="16" name="아래쪽 화살표 15"/>
            <p:cNvSpPr/>
            <p:nvPr/>
          </p:nvSpPr>
          <p:spPr>
            <a:xfrm rot="16200000">
              <a:off x="7476921" y="4358984"/>
              <a:ext cx="303354" cy="392905"/>
            </a:xfrm>
            <a:prstGeom prst="downArrow">
              <a:avLst>
                <a:gd name="adj1" fmla="val 50000"/>
                <a:gd name="adj2" fmla="val 528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7" name="아래쪽 화살표 27">
            <a:extLst>
              <a:ext uri="{FF2B5EF4-FFF2-40B4-BE49-F238E27FC236}">
                <a16:creationId xmlns:a16="http://schemas.microsoft.com/office/drawing/2014/main" id="{BD25516D-2085-2F4D-886F-2EA76057E802}"/>
              </a:ext>
            </a:extLst>
          </p:cNvPr>
          <p:cNvSpPr/>
          <p:nvPr/>
        </p:nvSpPr>
        <p:spPr>
          <a:xfrm rot="16200000">
            <a:off x="7453945" y="2964283"/>
            <a:ext cx="303354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17BBBD-D344-084A-A7F5-7AE59769BD03}"/>
              </a:ext>
            </a:extLst>
          </p:cNvPr>
          <p:cNvSpPr txBox="1"/>
          <p:nvPr/>
        </p:nvSpPr>
        <p:spPr>
          <a:xfrm>
            <a:off x="7739424" y="3031140"/>
            <a:ext cx="154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아이디 기억하기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38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69285" y="216328"/>
            <a:ext cx="490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6.4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아이디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비밀번호 찾기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6656" y="2940547"/>
            <a:ext cx="237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</a:rPr>
              <a:t>통신을 사용하여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DB</a:t>
            </a:r>
            <a:r>
              <a:rPr lang="ko-KR" altLang="en-US" sz="1200" dirty="0">
                <a:solidFill>
                  <a:prstClr val="black"/>
                </a:solidFill>
              </a:rPr>
              <a:t>의 레코드와 일치 여부 확인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7659120" y="2938280"/>
            <a:ext cx="303354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111" y="1384707"/>
            <a:ext cx="3663951" cy="465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08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4954" y="227480"/>
            <a:ext cx="4177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.5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재능 나눔 게시판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0713" y="2582545"/>
            <a:ext cx="237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배너 클릭 시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나눔 상세보기 페이지 이동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9288157" y="2566643"/>
            <a:ext cx="303354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998AF-2AA4-6B48-BF68-B00839DE9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7"/>
          <a:stretch/>
        </p:blipFill>
        <p:spPr>
          <a:xfrm>
            <a:off x="3103155" y="1082040"/>
            <a:ext cx="5026465" cy="53029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75F979-DAF0-A846-9EC4-4FF83763AC8F}"/>
              </a:ext>
            </a:extLst>
          </p:cNvPr>
          <p:cNvSpPr txBox="1"/>
          <p:nvPr/>
        </p:nvSpPr>
        <p:spPr>
          <a:xfrm>
            <a:off x="305246" y="2124351"/>
            <a:ext cx="22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카드 타입 게시판</a:t>
            </a:r>
          </a:p>
        </p:txBody>
      </p:sp>
      <p:sp>
        <p:nvSpPr>
          <p:cNvPr id="23" name="아래쪽 화살표 12">
            <a:extLst>
              <a:ext uri="{FF2B5EF4-FFF2-40B4-BE49-F238E27FC236}">
                <a16:creationId xmlns:a16="http://schemas.microsoft.com/office/drawing/2014/main" id="{8D88BDE9-C334-4C44-A56C-DD2C46CF4DE9}"/>
              </a:ext>
            </a:extLst>
          </p:cNvPr>
          <p:cNvSpPr/>
          <p:nvPr/>
        </p:nvSpPr>
        <p:spPr>
          <a:xfrm rot="5400000" flipH="1">
            <a:off x="2495798" y="2052050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6E214-1707-CE49-97C8-D1FDF81F935A}"/>
              </a:ext>
            </a:extLst>
          </p:cNvPr>
          <p:cNvSpPr txBox="1"/>
          <p:nvPr/>
        </p:nvSpPr>
        <p:spPr>
          <a:xfrm>
            <a:off x="225506" y="6065331"/>
            <a:ext cx="224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제목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글쓴이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카테고리로 게시물 검색 기능</a:t>
            </a:r>
          </a:p>
        </p:txBody>
      </p:sp>
      <p:sp>
        <p:nvSpPr>
          <p:cNvPr id="25" name="아래쪽 화살표 21">
            <a:extLst>
              <a:ext uri="{FF2B5EF4-FFF2-40B4-BE49-F238E27FC236}">
                <a16:creationId xmlns:a16="http://schemas.microsoft.com/office/drawing/2014/main" id="{02A37F54-F5E9-6A4F-A276-BED7B82494C5}"/>
              </a:ext>
            </a:extLst>
          </p:cNvPr>
          <p:cNvSpPr/>
          <p:nvPr/>
        </p:nvSpPr>
        <p:spPr>
          <a:xfrm rot="5400000" flipH="1">
            <a:off x="2495798" y="6053123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0091E2-46B3-394D-85A1-2F7B77025909}"/>
              </a:ext>
            </a:extLst>
          </p:cNvPr>
          <p:cNvSpPr txBox="1"/>
          <p:nvPr/>
        </p:nvSpPr>
        <p:spPr>
          <a:xfrm>
            <a:off x="303563" y="5730051"/>
            <a:ext cx="22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페이징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기능 구현</a:t>
            </a:r>
          </a:p>
        </p:txBody>
      </p:sp>
      <p:sp>
        <p:nvSpPr>
          <p:cNvPr id="32" name="아래쪽 화살표 21">
            <a:extLst>
              <a:ext uri="{FF2B5EF4-FFF2-40B4-BE49-F238E27FC236}">
                <a16:creationId xmlns:a16="http://schemas.microsoft.com/office/drawing/2014/main" id="{1993F27F-D00C-1C40-9E6D-547C1F61D0E8}"/>
              </a:ext>
            </a:extLst>
          </p:cNvPr>
          <p:cNvSpPr/>
          <p:nvPr/>
        </p:nvSpPr>
        <p:spPr>
          <a:xfrm rot="5400000" flipH="1">
            <a:off x="2495798" y="5687363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57892A-4332-6E4B-8F14-30DE5C644698}"/>
              </a:ext>
            </a:extLst>
          </p:cNvPr>
          <p:cNvSpPr txBox="1"/>
          <p:nvPr/>
        </p:nvSpPr>
        <p:spPr>
          <a:xfrm>
            <a:off x="305246" y="3326077"/>
            <a:ext cx="224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나눔 상세보기 페이지 이동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36" name="아래쪽 화살표 12">
            <a:extLst>
              <a:ext uri="{FF2B5EF4-FFF2-40B4-BE49-F238E27FC236}">
                <a16:creationId xmlns:a16="http://schemas.microsoft.com/office/drawing/2014/main" id="{CBCC3FC1-37C5-7542-A815-33186F2F6B77}"/>
              </a:ext>
            </a:extLst>
          </p:cNvPr>
          <p:cNvSpPr/>
          <p:nvPr/>
        </p:nvSpPr>
        <p:spPr>
          <a:xfrm rot="5400000" flipH="1">
            <a:off x="2495798" y="3253776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61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C0282B1-857F-1D4C-9FED-3C19CCE1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614975"/>
            <a:ext cx="4792149" cy="41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FBAD97-BED5-3F4A-933E-13E4A306F481}"/>
              </a:ext>
            </a:extLst>
          </p:cNvPr>
          <p:cNvGrpSpPr/>
          <p:nvPr/>
        </p:nvGrpSpPr>
        <p:grpSpPr>
          <a:xfrm>
            <a:off x="4078556" y="2801321"/>
            <a:ext cx="1350106" cy="588651"/>
            <a:chOff x="3978197" y="2656357"/>
            <a:chExt cx="1350106" cy="588651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150D7867-E889-A541-9BF2-A167D9EA5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22" t="34154" b="40962"/>
            <a:stretch/>
          </p:blipFill>
          <p:spPr bwMode="auto">
            <a:xfrm rot="5400000">
              <a:off x="4301500" y="2333054"/>
              <a:ext cx="588651" cy="12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52D38D-B09B-3941-88C1-A3DD08EF2160}"/>
                </a:ext>
              </a:extLst>
            </p:cNvPr>
            <p:cNvSpPr txBox="1"/>
            <p:nvPr/>
          </p:nvSpPr>
          <p:spPr>
            <a:xfrm>
              <a:off x="4093046" y="2756381"/>
              <a:ext cx="1235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회원 정보 수정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C7C17EF-14D0-DC42-868F-9A1BB56F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1966" y="1614974"/>
            <a:ext cx="4646564" cy="41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58611-6E1E-FC48-8668-E78DEC371973}"/>
              </a:ext>
            </a:extLst>
          </p:cNvPr>
          <p:cNvSpPr txBox="1"/>
          <p:nvPr/>
        </p:nvSpPr>
        <p:spPr>
          <a:xfrm>
            <a:off x="8595361" y="2228894"/>
            <a:ext cx="277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로그인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알림창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회원만 해당 글의 상세보기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6" name="아래쪽 화살표 23">
            <a:extLst>
              <a:ext uri="{FF2B5EF4-FFF2-40B4-BE49-F238E27FC236}">
                <a16:creationId xmlns:a16="http://schemas.microsoft.com/office/drawing/2014/main" id="{3E937394-2C51-194F-BF64-8CC101B5381F}"/>
              </a:ext>
            </a:extLst>
          </p:cNvPr>
          <p:cNvSpPr/>
          <p:nvPr/>
        </p:nvSpPr>
        <p:spPr>
          <a:xfrm rot="16200000">
            <a:off x="8122951" y="2219290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0C745-CB21-4F49-9EC3-61F73CE4F451}"/>
              </a:ext>
            </a:extLst>
          </p:cNvPr>
          <p:cNvSpPr txBox="1"/>
          <p:nvPr/>
        </p:nvSpPr>
        <p:spPr>
          <a:xfrm>
            <a:off x="2246318" y="216220"/>
            <a:ext cx="35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.6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</a:t>
            </a:r>
          </a:p>
        </p:txBody>
      </p:sp>
    </p:spTree>
    <p:extLst>
      <p:ext uri="{BB962C8B-B14F-4D97-AF65-F5344CB8AC3E}">
        <p14:creationId xmlns:p14="http://schemas.microsoft.com/office/powerpoint/2010/main" val="105758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291596"/>
            <a:ext cx="4792149" cy="41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95361" y="1515224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참여하기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알림창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122951" y="146101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6861" y="3294977"/>
            <a:ext cx="275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등록된 게시물 값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받아오기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56861" y="5068219"/>
            <a:ext cx="275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참여하기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기능 구현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Trigger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사용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8122951" y="5088253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A71C69A3-7933-1946-9A26-77F87A943D9A}"/>
              </a:ext>
            </a:extLst>
          </p:cNvPr>
          <p:cNvSpPr/>
          <p:nvPr/>
        </p:nvSpPr>
        <p:spPr>
          <a:xfrm rot="16200000">
            <a:off x="8122950" y="3237918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9C43C-8526-EC42-9247-750AAB08F697}"/>
              </a:ext>
            </a:extLst>
          </p:cNvPr>
          <p:cNvSpPr txBox="1"/>
          <p:nvPr/>
        </p:nvSpPr>
        <p:spPr>
          <a:xfrm>
            <a:off x="8556861" y="4710637"/>
            <a:ext cx="275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등록된별점들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평균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5" name="아래쪽 화살표 27">
            <a:extLst>
              <a:ext uri="{FF2B5EF4-FFF2-40B4-BE49-F238E27FC236}">
                <a16:creationId xmlns:a16="http://schemas.microsoft.com/office/drawing/2014/main" id="{9F69720E-66B6-F647-B2A8-733EDD72FA2E}"/>
              </a:ext>
            </a:extLst>
          </p:cNvPr>
          <p:cNvSpPr/>
          <p:nvPr/>
        </p:nvSpPr>
        <p:spPr>
          <a:xfrm rot="16200000">
            <a:off x="8122951" y="4639231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F2BF8D-316A-5340-9D4E-18E63877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07" y="5616166"/>
            <a:ext cx="3899051" cy="10453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677DA2-0ABB-A74D-BF9F-642B999A7200}"/>
              </a:ext>
            </a:extLst>
          </p:cNvPr>
          <p:cNvSpPr txBox="1"/>
          <p:nvPr/>
        </p:nvSpPr>
        <p:spPr>
          <a:xfrm>
            <a:off x="2246318" y="216220"/>
            <a:ext cx="35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.6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</a:t>
            </a:r>
          </a:p>
        </p:txBody>
      </p:sp>
    </p:spTree>
    <p:extLst>
      <p:ext uri="{BB962C8B-B14F-4D97-AF65-F5344CB8AC3E}">
        <p14:creationId xmlns:p14="http://schemas.microsoft.com/office/powerpoint/2010/main" val="20481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59781" y="3618356"/>
            <a:ext cx="275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등록된 게시물 값 받아오기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59781" y="5831326"/>
            <a:ext cx="275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보기 페이지 이동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8625871" y="5751001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A71C69A3-7933-1946-9A26-77F87A943D9A}"/>
              </a:ext>
            </a:extLst>
          </p:cNvPr>
          <p:cNvSpPr/>
          <p:nvPr/>
        </p:nvSpPr>
        <p:spPr>
          <a:xfrm rot="16200000">
            <a:off x="8625870" y="3561297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EA588-487C-2047-A4ED-8570E6093E1F}"/>
              </a:ext>
            </a:extLst>
          </p:cNvPr>
          <p:cNvSpPr txBox="1"/>
          <p:nvPr/>
        </p:nvSpPr>
        <p:spPr>
          <a:xfrm>
            <a:off x="440723" y="5791011"/>
            <a:ext cx="224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첨부파일 다운로드 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기능 구현</a:t>
            </a:r>
          </a:p>
        </p:txBody>
      </p:sp>
      <p:sp>
        <p:nvSpPr>
          <p:cNvPr id="18" name="아래쪽 화살표 21">
            <a:extLst>
              <a:ext uri="{FF2B5EF4-FFF2-40B4-BE49-F238E27FC236}">
                <a16:creationId xmlns:a16="http://schemas.microsoft.com/office/drawing/2014/main" id="{EA71157C-5C82-E045-9DD8-4C1FDA7EDE27}"/>
              </a:ext>
            </a:extLst>
          </p:cNvPr>
          <p:cNvSpPr/>
          <p:nvPr/>
        </p:nvSpPr>
        <p:spPr>
          <a:xfrm rot="5400000" flipH="1">
            <a:off x="2632958" y="5748323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FE46CE-F7D9-FD4E-B673-1938A672F3A8}"/>
              </a:ext>
            </a:extLst>
          </p:cNvPr>
          <p:cNvGrpSpPr/>
          <p:nvPr/>
        </p:nvGrpSpPr>
        <p:grpSpPr>
          <a:xfrm>
            <a:off x="3688080" y="1389288"/>
            <a:ext cx="4465320" cy="4660992"/>
            <a:chOff x="3688080" y="1389288"/>
            <a:chExt cx="4465320" cy="466099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77"/>
            <a:stretch/>
          </p:blipFill>
          <p:spPr bwMode="auto">
            <a:xfrm>
              <a:off x="3688080" y="1389288"/>
              <a:ext cx="4465320" cy="4660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CA2E94-A399-ED46-9B6D-F5B8D19CF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7" t="11591" r="13243" b="30482"/>
            <a:stretch/>
          </p:blipFill>
          <p:spPr>
            <a:xfrm>
              <a:off x="6757639" y="5170900"/>
              <a:ext cx="1315844" cy="61544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495DA5-796E-0043-BFCD-51B9572D24CE}"/>
              </a:ext>
            </a:extLst>
          </p:cNvPr>
          <p:cNvSpPr txBox="1"/>
          <p:nvPr/>
        </p:nvSpPr>
        <p:spPr>
          <a:xfrm>
            <a:off x="9067217" y="5348108"/>
            <a:ext cx="275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글 수정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/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삭제 </a:t>
            </a:r>
            <a:r>
              <a:rPr lang="en-US" altLang="ko-KR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작성자만</a:t>
            </a:r>
            <a:r>
              <a:rPr lang="en-US" altLang="ko-KR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타이포_도담체 M" pitchFamily="18" charset="-127"/>
              <a:ea typeface="타이포_도담체 M" pitchFamily="18" charset="-127"/>
            </a:endParaRPr>
          </a:p>
        </p:txBody>
      </p:sp>
      <p:sp>
        <p:nvSpPr>
          <p:cNvPr id="20" name="아래쪽 화살표 27">
            <a:extLst>
              <a:ext uri="{FF2B5EF4-FFF2-40B4-BE49-F238E27FC236}">
                <a16:creationId xmlns:a16="http://schemas.microsoft.com/office/drawing/2014/main" id="{3EEFDA40-0AF7-BA45-A876-5170CC8AE7C7}"/>
              </a:ext>
            </a:extLst>
          </p:cNvPr>
          <p:cNvSpPr/>
          <p:nvPr/>
        </p:nvSpPr>
        <p:spPr>
          <a:xfrm rot="16200000">
            <a:off x="8633307" y="5290085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FA975-2311-824D-A9D4-B3737F374B40}"/>
              </a:ext>
            </a:extLst>
          </p:cNvPr>
          <p:cNvSpPr txBox="1"/>
          <p:nvPr/>
        </p:nvSpPr>
        <p:spPr>
          <a:xfrm>
            <a:off x="2246318" y="216220"/>
            <a:ext cx="35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.6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</a:t>
            </a:r>
          </a:p>
        </p:txBody>
      </p:sp>
    </p:spTree>
    <p:extLst>
      <p:ext uri="{BB962C8B-B14F-4D97-AF65-F5344CB8AC3E}">
        <p14:creationId xmlns:p14="http://schemas.microsoft.com/office/powerpoint/2010/main" val="76192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853839"/>
            <a:ext cx="4792149" cy="364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95361" y="3596777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다음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API -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지도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122951" y="3542569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C6D8B-390B-FB4B-BD01-25CEEB589585}"/>
              </a:ext>
            </a:extLst>
          </p:cNvPr>
          <p:cNvSpPr txBox="1"/>
          <p:nvPr/>
        </p:nvSpPr>
        <p:spPr>
          <a:xfrm>
            <a:off x="2246318" y="216220"/>
            <a:ext cx="35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.6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</a:t>
            </a:r>
          </a:p>
        </p:txBody>
      </p:sp>
    </p:spTree>
    <p:extLst>
      <p:ext uri="{BB962C8B-B14F-4D97-AF65-F5344CB8AC3E}">
        <p14:creationId xmlns:p14="http://schemas.microsoft.com/office/powerpoint/2010/main" val="408223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879" y="1905298"/>
            <a:ext cx="4744649" cy="35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5361" y="2330741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별점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선택 가능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122951" y="2276533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6861" y="3728383"/>
            <a:ext cx="275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댓글 삭제 기능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작성자만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)</a:t>
            </a: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A71C69A3-7933-1946-9A26-77F87A943D9A}"/>
              </a:ext>
            </a:extLst>
          </p:cNvPr>
          <p:cNvSpPr/>
          <p:nvPr/>
        </p:nvSpPr>
        <p:spPr>
          <a:xfrm rot="16200000">
            <a:off x="8122950" y="3671324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D5062-4ED6-2B4C-BCB6-7749CF4913CD}"/>
              </a:ext>
            </a:extLst>
          </p:cNvPr>
          <p:cNvSpPr txBox="1"/>
          <p:nvPr/>
        </p:nvSpPr>
        <p:spPr>
          <a:xfrm>
            <a:off x="2246318" y="216220"/>
            <a:ext cx="35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.6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</a:t>
            </a:r>
          </a:p>
        </p:txBody>
      </p:sp>
    </p:spTree>
    <p:extLst>
      <p:ext uri="{BB962C8B-B14F-4D97-AF65-F5344CB8AC3E}">
        <p14:creationId xmlns:p14="http://schemas.microsoft.com/office/powerpoint/2010/main" val="109125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1D4544B-9902-034D-801D-B9979240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000" y="1270193"/>
            <a:ext cx="5418685" cy="4920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798" y="-11150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58313" y="213274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재능 등록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951" y="2022087"/>
            <a:ext cx="228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datepicker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이용한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캘린더</a:t>
            </a:r>
            <a:endParaRPr lang="en" altLang="ko-KR" sz="1200" dirty="0">
              <a:solidFill>
                <a:srgbClr val="D9E8F7"/>
              </a:solidFill>
              <a:latin typeface="Menlo" panose="020B0609030804020204" pitchFamily="49" charset="0"/>
            </a:endParaRPr>
          </a:p>
          <a:p>
            <a:pPr algn="ctr"/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3" name="아래쪽 화살표 12"/>
          <p:cNvSpPr/>
          <p:nvPr/>
        </p:nvSpPr>
        <p:spPr>
          <a:xfrm rot="5400000" flipH="1">
            <a:off x="3184410" y="1933805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6156" y="4131462"/>
            <a:ext cx="180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s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ummerNote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를 이용한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게시판 글쓰기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9435150" y="4117716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DD70C-074A-C044-BD6E-C1FC85410D32}"/>
              </a:ext>
            </a:extLst>
          </p:cNvPr>
          <p:cNvSpPr txBox="1"/>
          <p:nvPr/>
        </p:nvSpPr>
        <p:spPr>
          <a:xfrm>
            <a:off x="901998" y="5931031"/>
            <a:ext cx="22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다음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API -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지도</a:t>
            </a:r>
          </a:p>
        </p:txBody>
      </p:sp>
      <p:sp>
        <p:nvSpPr>
          <p:cNvPr id="18" name="아래쪽 화살표 21">
            <a:extLst>
              <a:ext uri="{FF2B5EF4-FFF2-40B4-BE49-F238E27FC236}">
                <a16:creationId xmlns:a16="http://schemas.microsoft.com/office/drawing/2014/main" id="{2191FD5B-938A-4E45-AECB-CBE70B387342}"/>
              </a:ext>
            </a:extLst>
          </p:cNvPr>
          <p:cNvSpPr/>
          <p:nvPr/>
        </p:nvSpPr>
        <p:spPr>
          <a:xfrm rot="5400000" flipH="1">
            <a:off x="3191847" y="5888410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7D32-50CB-B148-B959-308580A72D8B}"/>
              </a:ext>
            </a:extLst>
          </p:cNvPr>
          <p:cNvSpPr txBox="1"/>
          <p:nvPr/>
        </p:nvSpPr>
        <p:spPr>
          <a:xfrm>
            <a:off x="9905534" y="5588559"/>
            <a:ext cx="180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파일첨부 업로드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기능 구현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3" name="아래쪽 화살표 16">
            <a:extLst>
              <a:ext uri="{FF2B5EF4-FFF2-40B4-BE49-F238E27FC236}">
                <a16:creationId xmlns:a16="http://schemas.microsoft.com/office/drawing/2014/main" id="{6FD7DCA5-6D99-724F-8C68-377354FFE71F}"/>
              </a:ext>
            </a:extLst>
          </p:cNvPr>
          <p:cNvSpPr/>
          <p:nvPr/>
        </p:nvSpPr>
        <p:spPr>
          <a:xfrm rot="16200000">
            <a:off x="9431434" y="5597115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F36864-6CE0-4643-98C8-26CE03649E50}"/>
              </a:ext>
            </a:extLst>
          </p:cNvPr>
          <p:cNvSpPr txBox="1"/>
          <p:nvPr/>
        </p:nvSpPr>
        <p:spPr>
          <a:xfrm>
            <a:off x="9950139" y="2577728"/>
            <a:ext cx="1809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비밀번호 유효성 검사</a:t>
            </a:r>
          </a:p>
        </p:txBody>
      </p:sp>
      <p:sp>
        <p:nvSpPr>
          <p:cNvPr id="25" name="아래쪽 화살표 16">
            <a:extLst>
              <a:ext uri="{FF2B5EF4-FFF2-40B4-BE49-F238E27FC236}">
                <a16:creationId xmlns:a16="http://schemas.microsoft.com/office/drawing/2014/main" id="{7AE9D06F-14C4-1F42-A16C-18B8C35A7ECB}"/>
              </a:ext>
            </a:extLst>
          </p:cNvPr>
          <p:cNvSpPr/>
          <p:nvPr/>
        </p:nvSpPr>
        <p:spPr>
          <a:xfrm rot="16200000">
            <a:off x="9431435" y="2508227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0FA33A-80E6-1C42-84C4-67EB9A3D0B0D}"/>
              </a:ext>
            </a:extLst>
          </p:cNvPr>
          <p:cNvSpPr txBox="1"/>
          <p:nvPr/>
        </p:nvSpPr>
        <p:spPr>
          <a:xfrm>
            <a:off x="890846" y="2563368"/>
            <a:ext cx="22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재능 참여 제한 인원</a:t>
            </a:r>
          </a:p>
        </p:txBody>
      </p:sp>
      <p:sp>
        <p:nvSpPr>
          <p:cNvPr id="27" name="아래쪽 화살표 21">
            <a:extLst>
              <a:ext uri="{FF2B5EF4-FFF2-40B4-BE49-F238E27FC236}">
                <a16:creationId xmlns:a16="http://schemas.microsoft.com/office/drawing/2014/main" id="{0BB86635-0743-0B44-A5FA-1CBA5C7AF0DD}"/>
              </a:ext>
            </a:extLst>
          </p:cNvPr>
          <p:cNvSpPr/>
          <p:nvPr/>
        </p:nvSpPr>
        <p:spPr>
          <a:xfrm rot="5400000" flipH="1">
            <a:off x="3202997" y="2520747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81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26851" y="3857772"/>
            <a:ext cx="28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1.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26851" y="4315714"/>
            <a:ext cx="28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2.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개발환경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26851" y="4773656"/>
            <a:ext cx="28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3.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itchFamily="18" charset="-127"/>
                <a:ea typeface="타이포_도담체 M" pitchFamily="18" charset="-127"/>
              </a:rPr>
              <a:t>모델링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6851" y="5231598"/>
            <a:ext cx="28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구성도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6851" y="5703262"/>
            <a:ext cx="28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itchFamily="18" charset="-127"/>
                <a:ea typeface="타이포_도담체 M" pitchFamily="18" charset="-127"/>
              </a:rPr>
              <a:t>5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itchFamily="18" charset="-127"/>
                <a:ea typeface="타이포_도담체 M" pitchFamily="18" charset="-127"/>
              </a:rPr>
              <a:t>흐름도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2" name="양쪽 모서리가 둥근 사각형 21">
            <a:extLst>
              <a:ext uri="{FF2B5EF4-FFF2-40B4-BE49-F238E27FC236}">
                <a16:creationId xmlns:a16="http://schemas.microsoft.com/office/drawing/2014/main" id="{D7E32314-4FEF-994B-B7CF-4ACD92B763E2}"/>
              </a:ext>
            </a:extLst>
          </p:cNvPr>
          <p:cNvSpPr/>
          <p:nvPr/>
        </p:nvSpPr>
        <p:spPr>
          <a:xfrm>
            <a:off x="559817" y="919070"/>
            <a:ext cx="2274996" cy="224104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75000"/>
              <a:lumOff val="25000"/>
              <a:alpha val="90000"/>
            </a:schemeClr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lIns="180000" rIns="180000" rtlCol="0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>
            <a:extLst>
              <a:ext uri="{FF2B5EF4-FFF2-40B4-BE49-F238E27FC236}">
                <a16:creationId xmlns:a16="http://schemas.microsoft.com/office/drawing/2014/main" id="{23073042-657E-1042-8B28-94FDC3979076}"/>
              </a:ext>
            </a:extLst>
          </p:cNvPr>
          <p:cNvSpPr/>
          <p:nvPr/>
        </p:nvSpPr>
        <p:spPr>
          <a:xfrm>
            <a:off x="1109473" y="407514"/>
            <a:ext cx="2274996" cy="224104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 cap="flat" cmpd="sng" algn="ctr">
            <a:noFill/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180000" rIns="180000" rtlCol="0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24" name="양쪽 모서리가 둥근 사각형 23">
            <a:extLst>
              <a:ext uri="{FF2B5EF4-FFF2-40B4-BE49-F238E27FC236}">
                <a16:creationId xmlns:a16="http://schemas.microsoft.com/office/drawing/2014/main" id="{ECA060A4-C262-8F40-BBE7-74ADC5FD7BCC}"/>
              </a:ext>
            </a:extLst>
          </p:cNvPr>
          <p:cNvSpPr/>
          <p:nvPr/>
        </p:nvSpPr>
        <p:spPr>
          <a:xfrm>
            <a:off x="834645" y="663292"/>
            <a:ext cx="2274996" cy="2241042"/>
          </a:xfrm>
          <a:prstGeom prst="round2SameRect">
            <a:avLst>
              <a:gd name="adj1" fmla="val 0"/>
              <a:gd name="adj2" fmla="val 0"/>
            </a:avLst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80000" rIns="180000"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A10A95-3BA5-AD4E-BAC2-0A43EFB2D8BB}"/>
              </a:ext>
            </a:extLst>
          </p:cNvPr>
          <p:cNvSpPr/>
          <p:nvPr/>
        </p:nvSpPr>
        <p:spPr>
          <a:xfrm>
            <a:off x="-4009234" y="1353269"/>
            <a:ext cx="12192000" cy="9561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2C9DE-89F2-D444-B876-A9ADB4E61F1A}"/>
              </a:ext>
            </a:extLst>
          </p:cNvPr>
          <p:cNvSpPr txBox="1"/>
          <p:nvPr/>
        </p:nvSpPr>
        <p:spPr>
          <a:xfrm>
            <a:off x="8311983" y="6167897"/>
            <a:ext cx="28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itchFamily="18" charset="-127"/>
                <a:ea typeface="타이포_도담체 M" pitchFamily="18" charset="-127"/>
              </a:rPr>
              <a:t>화면구성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71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898444"/>
            <a:ext cx="4792149" cy="360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5361" y="3596777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다음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API -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우편번호 서비스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122951" y="3542569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303D6-7863-AD45-A93C-B247E228B4E0}"/>
              </a:ext>
            </a:extLst>
          </p:cNvPr>
          <p:cNvSpPr txBox="1"/>
          <p:nvPr/>
        </p:nvSpPr>
        <p:spPr>
          <a:xfrm>
            <a:off x="2358313" y="213274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재능 등록</a:t>
            </a:r>
          </a:p>
        </p:txBody>
      </p:sp>
    </p:spTree>
    <p:extLst>
      <p:ext uri="{BB962C8B-B14F-4D97-AF65-F5344CB8AC3E}">
        <p14:creationId xmlns:p14="http://schemas.microsoft.com/office/powerpoint/2010/main" val="366258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2FF5F55-D4A3-0345-9699-60582AB494ED}"/>
              </a:ext>
            </a:extLst>
          </p:cNvPr>
          <p:cNvSpPr txBox="1"/>
          <p:nvPr/>
        </p:nvSpPr>
        <p:spPr>
          <a:xfrm>
            <a:off x="2358313" y="213274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.8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재능 수정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C7C17EF-14D0-DC42-868F-9A1BB56F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270193"/>
            <a:ext cx="5429837" cy="49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5222" y="4076279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이전 작성 값 불러오기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702812" y="3999769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44F11-89D2-9E4C-AFF9-D1BB9F773B90}"/>
              </a:ext>
            </a:extLst>
          </p:cNvPr>
          <p:cNvSpPr txBox="1"/>
          <p:nvPr/>
        </p:nvSpPr>
        <p:spPr>
          <a:xfrm>
            <a:off x="9171506" y="2656356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비밀번호 일치 시 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수정 가능 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C29643A6-25E1-A649-9DC6-6E26BD562D0E}"/>
              </a:ext>
            </a:extLst>
          </p:cNvPr>
          <p:cNvSpPr/>
          <p:nvPr/>
        </p:nvSpPr>
        <p:spPr>
          <a:xfrm rot="16200000">
            <a:off x="8699096" y="257984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7244-68E7-0A46-B08C-622AB6B8C245}"/>
              </a:ext>
            </a:extLst>
          </p:cNvPr>
          <p:cNvSpPr txBox="1"/>
          <p:nvPr/>
        </p:nvSpPr>
        <p:spPr>
          <a:xfrm>
            <a:off x="9167791" y="1849754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카테고리와 제한 인원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수정 불가능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7" name="아래쪽 화살표 23">
            <a:extLst>
              <a:ext uri="{FF2B5EF4-FFF2-40B4-BE49-F238E27FC236}">
                <a16:creationId xmlns:a16="http://schemas.microsoft.com/office/drawing/2014/main" id="{B020A4B4-BD27-0B42-AD61-16D5EB037969}"/>
              </a:ext>
            </a:extLst>
          </p:cNvPr>
          <p:cNvSpPr/>
          <p:nvPr/>
        </p:nvSpPr>
        <p:spPr>
          <a:xfrm rot="16200000">
            <a:off x="8695381" y="1773244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271865" y="6012876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나눔 상세보기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페이지 이동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710247" y="593636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62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4A7726-826B-4041-A695-1F1C7ECC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/>
          <a:stretch/>
        </p:blipFill>
        <p:spPr>
          <a:xfrm>
            <a:off x="3086828" y="1236027"/>
            <a:ext cx="5490127" cy="50093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0547" y="3407208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조회수 증가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948137" y="3330698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7244-68E7-0A46-B08C-622AB6B8C245}"/>
              </a:ext>
            </a:extLst>
          </p:cNvPr>
          <p:cNvSpPr txBox="1"/>
          <p:nvPr/>
        </p:nvSpPr>
        <p:spPr>
          <a:xfrm>
            <a:off x="9413116" y="1682490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각 카테고리 별 구분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7" name="아래쪽 화살표 23">
            <a:extLst>
              <a:ext uri="{FF2B5EF4-FFF2-40B4-BE49-F238E27FC236}">
                <a16:creationId xmlns:a16="http://schemas.microsoft.com/office/drawing/2014/main" id="{B020A4B4-BD27-0B42-AD61-16D5EB037969}"/>
              </a:ext>
            </a:extLst>
          </p:cNvPr>
          <p:cNvSpPr/>
          <p:nvPr/>
        </p:nvSpPr>
        <p:spPr>
          <a:xfrm rot="16200000">
            <a:off x="8940706" y="1617131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517190" y="5198844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페이징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기능 구현</a:t>
            </a: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955572" y="5122334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0F574-BEE6-4846-8F90-06AFF8B8F0B3}"/>
              </a:ext>
            </a:extLst>
          </p:cNvPr>
          <p:cNvSpPr txBox="1"/>
          <p:nvPr/>
        </p:nvSpPr>
        <p:spPr>
          <a:xfrm>
            <a:off x="9513475" y="5719235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글 쓰기 페이지 이동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6" name="아래쪽 화살표 23">
            <a:extLst>
              <a:ext uri="{FF2B5EF4-FFF2-40B4-BE49-F238E27FC236}">
                <a16:creationId xmlns:a16="http://schemas.microsoft.com/office/drawing/2014/main" id="{877A61D2-3FE3-A042-8411-E7C051D70C06}"/>
              </a:ext>
            </a:extLst>
          </p:cNvPr>
          <p:cNvSpPr/>
          <p:nvPr/>
        </p:nvSpPr>
        <p:spPr>
          <a:xfrm rot="16200000">
            <a:off x="8951857" y="565387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A019D-FDFB-CE46-B860-71E3120DA8B2}"/>
              </a:ext>
            </a:extLst>
          </p:cNvPr>
          <p:cNvSpPr txBox="1"/>
          <p:nvPr/>
        </p:nvSpPr>
        <p:spPr>
          <a:xfrm>
            <a:off x="221771" y="5685704"/>
            <a:ext cx="22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검색 기능 구현</a:t>
            </a:r>
          </a:p>
        </p:txBody>
      </p:sp>
      <p:sp>
        <p:nvSpPr>
          <p:cNvPr id="19" name="아래쪽 화살표 21">
            <a:extLst>
              <a:ext uri="{FF2B5EF4-FFF2-40B4-BE49-F238E27FC236}">
                <a16:creationId xmlns:a16="http://schemas.microsoft.com/office/drawing/2014/main" id="{B9DA899E-2E7A-CB48-AB99-5EE903F9C670}"/>
              </a:ext>
            </a:extLst>
          </p:cNvPr>
          <p:cNvSpPr/>
          <p:nvPr/>
        </p:nvSpPr>
        <p:spPr>
          <a:xfrm rot="5400000" flipH="1">
            <a:off x="2366657" y="5598479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CE0A9-0799-8445-B85E-5F9F7BCB25FF}"/>
              </a:ext>
            </a:extLst>
          </p:cNvPr>
          <p:cNvSpPr txBox="1"/>
          <p:nvPr/>
        </p:nvSpPr>
        <p:spPr>
          <a:xfrm>
            <a:off x="2347162" y="213276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6.9</a:t>
            </a:r>
            <a:r>
              <a:rPr lang="ko-KR" altLang="en-US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게시판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25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4A7726-826B-4041-A695-1F1C7ECC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00" y="1239879"/>
            <a:ext cx="5490127" cy="49713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C5025-321C-C74B-ACA3-30F10D2FCC0F}"/>
              </a:ext>
            </a:extLst>
          </p:cNvPr>
          <p:cNvSpPr txBox="1"/>
          <p:nvPr/>
        </p:nvSpPr>
        <p:spPr>
          <a:xfrm>
            <a:off x="2347162" y="213276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.10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게시판 </a:t>
            </a:r>
            <a:r>
              <a:rPr lang="ko-KR" altLang="en-US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글쓰기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271865" y="3581921"/>
            <a:ext cx="231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summerNote</a:t>
            </a:r>
            <a:r>
              <a:rPr lang="ko-KR" altLang="en-US" sz="1200" dirty="0" err="1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이용한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게시판 글쓰기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710247" y="3594619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0F574-BEE6-4846-8F90-06AFF8B8F0B3}"/>
              </a:ext>
            </a:extLst>
          </p:cNvPr>
          <p:cNvSpPr txBox="1"/>
          <p:nvPr/>
        </p:nvSpPr>
        <p:spPr>
          <a:xfrm>
            <a:off x="9268150" y="5273187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사진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동영상 첨부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6" name="아래쪽 화살표 23">
            <a:extLst>
              <a:ext uri="{FF2B5EF4-FFF2-40B4-BE49-F238E27FC236}">
                <a16:creationId xmlns:a16="http://schemas.microsoft.com/office/drawing/2014/main" id="{877A61D2-3FE3-A042-8411-E7C051D70C06}"/>
              </a:ext>
            </a:extLst>
          </p:cNvPr>
          <p:cNvSpPr/>
          <p:nvPr/>
        </p:nvSpPr>
        <p:spPr>
          <a:xfrm rot="16200000">
            <a:off x="8706532" y="5207828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83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FBAD97-BED5-3F4A-933E-13E4A306F481}"/>
              </a:ext>
            </a:extLst>
          </p:cNvPr>
          <p:cNvGrpSpPr/>
          <p:nvPr/>
        </p:nvGrpSpPr>
        <p:grpSpPr>
          <a:xfrm>
            <a:off x="4078556" y="2801321"/>
            <a:ext cx="1350106" cy="588651"/>
            <a:chOff x="3978197" y="2656357"/>
            <a:chExt cx="1350106" cy="588651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150D7867-E889-A541-9BF2-A167D9EA5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22" t="34154" b="40962"/>
            <a:stretch/>
          </p:blipFill>
          <p:spPr bwMode="auto">
            <a:xfrm rot="5400000">
              <a:off x="4301500" y="2333054"/>
              <a:ext cx="588651" cy="12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52D38D-B09B-3941-88C1-A3DD08EF2160}"/>
                </a:ext>
              </a:extLst>
            </p:cNvPr>
            <p:cNvSpPr txBox="1"/>
            <p:nvPr/>
          </p:nvSpPr>
          <p:spPr>
            <a:xfrm>
              <a:off x="4093046" y="2756381"/>
              <a:ext cx="1235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타이포_도담체 M" pitchFamily="18" charset="-127"/>
                  <a:ea typeface="타이포_도담체 M" pitchFamily="18" charset="-127"/>
                  <a:cs typeface="+mn-cs"/>
                </a:rPr>
                <a:t>회원 정보 수정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44F11-89D2-9E4C-AFF9-D1BB9F773B90}"/>
              </a:ext>
            </a:extLst>
          </p:cNvPr>
          <p:cNvSpPr txBox="1"/>
          <p:nvPr/>
        </p:nvSpPr>
        <p:spPr>
          <a:xfrm>
            <a:off x="9175222" y="2570488"/>
            <a:ext cx="256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비회원과 회원 차이점 두기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회원만 해당 글의 상세보기 가능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C29643A6-25E1-A649-9DC6-6E26BD562D0E}"/>
              </a:ext>
            </a:extLst>
          </p:cNvPr>
          <p:cNvSpPr/>
          <p:nvPr/>
        </p:nvSpPr>
        <p:spPr>
          <a:xfrm rot="16200000">
            <a:off x="8702812" y="258318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C7C17EF-14D0-DC42-868F-9A1BB56F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1905631"/>
            <a:ext cx="5429837" cy="38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06FBC8-7BEC-7343-BD85-3DA2F61F98C9}"/>
              </a:ext>
            </a:extLst>
          </p:cNvPr>
          <p:cNvSpPr txBox="1"/>
          <p:nvPr/>
        </p:nvSpPr>
        <p:spPr>
          <a:xfrm>
            <a:off x="2347162" y="213274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.11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게시판 상세보기</a:t>
            </a:r>
          </a:p>
        </p:txBody>
      </p:sp>
    </p:spTree>
    <p:extLst>
      <p:ext uri="{BB962C8B-B14F-4D97-AF65-F5344CB8AC3E}">
        <p14:creationId xmlns:p14="http://schemas.microsoft.com/office/powerpoint/2010/main" val="224295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4A7726-826B-4041-A695-1F1C7ECC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" b="671"/>
          <a:stretch/>
        </p:blipFill>
        <p:spPr>
          <a:xfrm>
            <a:off x="2819200" y="1146098"/>
            <a:ext cx="5490127" cy="50651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5222" y="2682382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글 작성 값 불러오기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702812" y="2605872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7244-68E7-0A46-B08C-622AB6B8C245}"/>
              </a:ext>
            </a:extLst>
          </p:cNvPr>
          <p:cNvSpPr txBox="1"/>
          <p:nvPr/>
        </p:nvSpPr>
        <p:spPr>
          <a:xfrm>
            <a:off x="9167791" y="1202989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글 작성 페이지와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동일하게 구성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7" name="아래쪽 화살표 23">
            <a:extLst>
              <a:ext uri="{FF2B5EF4-FFF2-40B4-BE49-F238E27FC236}">
                <a16:creationId xmlns:a16="http://schemas.microsoft.com/office/drawing/2014/main" id="{B020A4B4-BD27-0B42-AD61-16D5EB037969}"/>
              </a:ext>
            </a:extLst>
          </p:cNvPr>
          <p:cNvSpPr/>
          <p:nvPr/>
        </p:nvSpPr>
        <p:spPr>
          <a:xfrm rot="16200000">
            <a:off x="8695381" y="120453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271865" y="4128328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Input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에 댓글 달기 기능</a:t>
            </a: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710247" y="4051818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0F574-BEE6-4846-8F90-06AFF8B8F0B3}"/>
              </a:ext>
            </a:extLst>
          </p:cNvPr>
          <p:cNvSpPr txBox="1"/>
          <p:nvPr/>
        </p:nvSpPr>
        <p:spPr>
          <a:xfrm>
            <a:off x="9268150" y="5262038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글 수정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/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삭제 </a:t>
            </a:r>
            <a:r>
              <a:rPr lang="en-US" altLang="ko-KR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작성자만</a:t>
            </a:r>
            <a:r>
              <a:rPr lang="en-US" altLang="ko-KR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타이포_도담체 M" pitchFamily="18" charset="-127"/>
                <a:ea typeface="타이포_도담체 M" pitchFamily="18" charset="-127"/>
              </a:rPr>
              <a:t> 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상세보기 페이지 이동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</p:txBody>
      </p:sp>
      <p:sp>
        <p:nvSpPr>
          <p:cNvPr id="26" name="아래쪽 화살표 23">
            <a:extLst>
              <a:ext uri="{FF2B5EF4-FFF2-40B4-BE49-F238E27FC236}">
                <a16:creationId xmlns:a16="http://schemas.microsoft.com/office/drawing/2014/main" id="{877A61D2-3FE3-A042-8411-E7C051D70C06}"/>
              </a:ext>
            </a:extLst>
          </p:cNvPr>
          <p:cNvSpPr/>
          <p:nvPr/>
        </p:nvSpPr>
        <p:spPr>
          <a:xfrm rot="16200000">
            <a:off x="8706532" y="5263585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1F57D-147F-A440-85FD-EF879B9F7959}"/>
              </a:ext>
            </a:extLst>
          </p:cNvPr>
          <p:cNvSpPr txBox="1"/>
          <p:nvPr/>
        </p:nvSpPr>
        <p:spPr>
          <a:xfrm>
            <a:off x="2347162" y="213274"/>
            <a:ext cx="420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.11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게시판 상세보기</a:t>
            </a:r>
          </a:p>
        </p:txBody>
      </p:sp>
    </p:spTree>
    <p:extLst>
      <p:ext uri="{BB962C8B-B14F-4D97-AF65-F5344CB8AC3E}">
        <p14:creationId xmlns:p14="http://schemas.microsoft.com/office/powerpoint/2010/main" val="255809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8C7C17EF-14D0-DC42-868F-9A1BB56F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916" y="1413739"/>
            <a:ext cx="5429837" cy="48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C5025-321C-C74B-ACA3-30F10D2FCC0F}"/>
              </a:ext>
            </a:extLst>
          </p:cNvPr>
          <p:cNvSpPr txBox="1"/>
          <p:nvPr/>
        </p:nvSpPr>
        <p:spPr>
          <a:xfrm>
            <a:off x="2358313" y="213274"/>
            <a:ext cx="568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.12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게시판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공지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58F1D4-6D9F-694A-8232-E4BC7A35E642}"/>
              </a:ext>
            </a:extLst>
          </p:cNvPr>
          <p:cNvSpPr txBox="1"/>
          <p:nvPr/>
        </p:nvSpPr>
        <p:spPr>
          <a:xfrm>
            <a:off x="2641892" y="1839624"/>
            <a:ext cx="224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관리자를 제외한 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회원의 공지 게시판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글 작성 방지</a:t>
            </a:r>
          </a:p>
        </p:txBody>
      </p:sp>
      <p:sp>
        <p:nvSpPr>
          <p:cNvPr id="30" name="아래쪽 화살표 21">
            <a:extLst>
              <a:ext uri="{FF2B5EF4-FFF2-40B4-BE49-F238E27FC236}">
                <a16:creationId xmlns:a16="http://schemas.microsoft.com/office/drawing/2014/main" id="{6E1033EA-4464-5F48-AE55-61E9010EDCE8}"/>
              </a:ext>
            </a:extLst>
          </p:cNvPr>
          <p:cNvSpPr/>
          <p:nvPr/>
        </p:nvSpPr>
        <p:spPr>
          <a:xfrm rot="5400000" flipH="1">
            <a:off x="4786778" y="1953117"/>
            <a:ext cx="303354" cy="392906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95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5222" y="4734200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DB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에 있는 내 정보 값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불러오기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702812" y="4746898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C5025-321C-C74B-ACA3-30F10D2FCC0F}"/>
              </a:ext>
            </a:extLst>
          </p:cNvPr>
          <p:cNvSpPr txBox="1"/>
          <p:nvPr/>
        </p:nvSpPr>
        <p:spPr>
          <a:xfrm>
            <a:off x="2347161" y="213275"/>
            <a:ext cx="568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.13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마이 페이지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내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44F11-89D2-9E4C-AFF9-D1BB9F773B90}"/>
              </a:ext>
            </a:extLst>
          </p:cNvPr>
          <p:cNvSpPr txBox="1"/>
          <p:nvPr/>
        </p:nvSpPr>
        <p:spPr>
          <a:xfrm>
            <a:off x="9171506" y="3860686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비밀번호 일치 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수정 가능 </a:t>
            </a: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C29643A6-25E1-A649-9DC6-6E26BD562D0E}"/>
              </a:ext>
            </a:extLst>
          </p:cNvPr>
          <p:cNvSpPr/>
          <p:nvPr/>
        </p:nvSpPr>
        <p:spPr>
          <a:xfrm rot="16200000">
            <a:off x="8699096" y="3873384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271865" y="5789850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수정 페이지 이동</a:t>
            </a: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710247" y="5713340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68C45D-B910-0A46-B5CF-A63D35A3F67C}"/>
              </a:ext>
            </a:extLst>
          </p:cNvPr>
          <p:cNvGrpSpPr/>
          <p:nvPr/>
        </p:nvGrpSpPr>
        <p:grpSpPr>
          <a:xfrm>
            <a:off x="2806381" y="1357984"/>
            <a:ext cx="5429837" cy="4964052"/>
            <a:chOff x="2806381" y="1357984"/>
            <a:chExt cx="5429837" cy="4964052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7C17EF-14D0-DC42-868F-9A1BB56FB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06381" y="1357984"/>
              <a:ext cx="5429837" cy="4964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8573B97-FF2E-7844-A51A-0F403C86D710}"/>
                </a:ext>
              </a:extLst>
            </p:cNvPr>
            <p:cNvGrpSpPr/>
            <p:nvPr/>
          </p:nvGrpSpPr>
          <p:grpSpPr>
            <a:xfrm>
              <a:off x="4078556" y="2801321"/>
              <a:ext cx="1350106" cy="588651"/>
              <a:chOff x="3978197" y="2656357"/>
              <a:chExt cx="1350106" cy="588651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984BE6EF-5557-B64F-8A61-ED97407CB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22" t="34154" b="40962"/>
              <a:stretch/>
            </p:blipFill>
            <p:spPr bwMode="auto">
              <a:xfrm rot="5400000">
                <a:off x="4301500" y="2333054"/>
                <a:ext cx="588651" cy="1235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404C39-C017-2843-AD9C-3DF9AA70E607}"/>
                  </a:ext>
                </a:extLst>
              </p:cNvPr>
              <p:cNvSpPr txBox="1"/>
              <p:nvPr/>
            </p:nvSpPr>
            <p:spPr>
              <a:xfrm>
                <a:off x="4093046" y="2756381"/>
                <a:ext cx="12352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타이포_도담체 M" pitchFamily="18" charset="-127"/>
                    <a:ea typeface="타이포_도담체 M" pitchFamily="18" charset="-127"/>
                    <a:cs typeface="+mn-cs"/>
                  </a:rPr>
                  <a:t>회원 정보 수정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405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5222" y="4477727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이메일 변경 중복 확인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702812" y="4390066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44F11-89D2-9E4C-AFF9-D1BB9F773B90}"/>
              </a:ext>
            </a:extLst>
          </p:cNvPr>
          <p:cNvSpPr txBox="1"/>
          <p:nvPr/>
        </p:nvSpPr>
        <p:spPr>
          <a:xfrm>
            <a:off x="9171506" y="3269673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이름 수정 불가능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C29643A6-25E1-A649-9DC6-6E26BD562D0E}"/>
              </a:ext>
            </a:extLst>
          </p:cNvPr>
          <p:cNvSpPr/>
          <p:nvPr/>
        </p:nvSpPr>
        <p:spPr>
          <a:xfrm rot="16200000">
            <a:off x="8699096" y="3204314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91CC-9A66-4341-A73E-ED5D555E332A}"/>
              </a:ext>
            </a:extLst>
          </p:cNvPr>
          <p:cNvSpPr txBox="1"/>
          <p:nvPr/>
        </p:nvSpPr>
        <p:spPr>
          <a:xfrm>
            <a:off x="9271865" y="5812153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이전 페이지 이동</a:t>
            </a:r>
          </a:p>
        </p:txBody>
      </p:sp>
      <p:sp>
        <p:nvSpPr>
          <p:cNvPr id="23" name="아래쪽 화살표 23">
            <a:extLst>
              <a:ext uri="{FF2B5EF4-FFF2-40B4-BE49-F238E27FC236}">
                <a16:creationId xmlns:a16="http://schemas.microsoft.com/office/drawing/2014/main" id="{5B1BDF7C-9DFD-0046-875E-8ED2EC2706EC}"/>
              </a:ext>
            </a:extLst>
          </p:cNvPr>
          <p:cNvSpPr/>
          <p:nvPr/>
        </p:nvSpPr>
        <p:spPr>
          <a:xfrm rot="16200000">
            <a:off x="8710247" y="5735643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4EED8-37D2-3B42-99FD-B38BA22077B2}"/>
              </a:ext>
            </a:extLst>
          </p:cNvPr>
          <p:cNvGrpSpPr/>
          <p:nvPr/>
        </p:nvGrpSpPr>
        <p:grpSpPr>
          <a:xfrm>
            <a:off x="2806381" y="1357984"/>
            <a:ext cx="5429837" cy="4964052"/>
            <a:chOff x="2806381" y="1357984"/>
            <a:chExt cx="5429837" cy="4964052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7C17EF-14D0-DC42-868F-9A1BB56FB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06381" y="1357984"/>
              <a:ext cx="5429837" cy="4964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8573B97-FF2E-7844-A51A-0F403C86D710}"/>
                </a:ext>
              </a:extLst>
            </p:cNvPr>
            <p:cNvGrpSpPr/>
            <p:nvPr/>
          </p:nvGrpSpPr>
          <p:grpSpPr>
            <a:xfrm>
              <a:off x="4078556" y="2567149"/>
              <a:ext cx="1350106" cy="588651"/>
              <a:chOff x="3978197" y="2567149"/>
              <a:chExt cx="1350106" cy="588651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984BE6EF-5557-B64F-8A61-ED97407CB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22" t="34154" b="40962"/>
              <a:stretch/>
            </p:blipFill>
            <p:spPr bwMode="auto">
              <a:xfrm rot="5400000">
                <a:off x="4301500" y="2243846"/>
                <a:ext cx="588651" cy="1235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404C39-C017-2843-AD9C-3DF9AA70E607}"/>
                  </a:ext>
                </a:extLst>
              </p:cNvPr>
              <p:cNvSpPr txBox="1"/>
              <p:nvPr/>
            </p:nvSpPr>
            <p:spPr>
              <a:xfrm>
                <a:off x="4093046" y="2756381"/>
                <a:ext cx="12352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타이포_도담체 M" pitchFamily="18" charset="-127"/>
                    <a:ea typeface="타이포_도담체 M" pitchFamily="18" charset="-127"/>
                    <a:cs typeface="+mn-cs"/>
                  </a:rPr>
                  <a:t>회원 정보 수정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6E8FEC-B69C-1540-9333-B98ACDB89616}"/>
              </a:ext>
            </a:extLst>
          </p:cNvPr>
          <p:cNvSpPr txBox="1"/>
          <p:nvPr/>
        </p:nvSpPr>
        <p:spPr>
          <a:xfrm>
            <a:off x="2347161" y="213275"/>
            <a:ext cx="568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.13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마이 페이지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내 정보</a:t>
            </a:r>
          </a:p>
        </p:txBody>
      </p:sp>
    </p:spTree>
    <p:extLst>
      <p:ext uri="{BB962C8B-B14F-4D97-AF65-F5344CB8AC3E}">
        <p14:creationId xmlns:p14="http://schemas.microsoft.com/office/powerpoint/2010/main" val="2137547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C5025-321C-C74B-ACA3-30F10D2FCC0F}"/>
              </a:ext>
            </a:extLst>
          </p:cNvPr>
          <p:cNvSpPr txBox="1"/>
          <p:nvPr/>
        </p:nvSpPr>
        <p:spPr>
          <a:xfrm>
            <a:off x="2347161" y="213273"/>
            <a:ext cx="568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6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.14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마이 페이지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 회원탈퇴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44F11-89D2-9E4C-AFF9-D1BB9F773B90}"/>
              </a:ext>
            </a:extLst>
          </p:cNvPr>
          <p:cNvSpPr txBox="1"/>
          <p:nvPr/>
        </p:nvSpPr>
        <p:spPr>
          <a:xfrm>
            <a:off x="9171506" y="2801325"/>
            <a:ext cx="23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비밀번호 일치 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회원 탈퇴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C29643A6-25E1-A649-9DC6-6E26BD562D0E}"/>
              </a:ext>
            </a:extLst>
          </p:cNvPr>
          <p:cNvSpPr/>
          <p:nvPr/>
        </p:nvSpPr>
        <p:spPr>
          <a:xfrm rot="16200000">
            <a:off x="8699096" y="2791721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4EED8-37D2-3B42-99FD-B38BA22077B2}"/>
              </a:ext>
            </a:extLst>
          </p:cNvPr>
          <p:cNvGrpSpPr/>
          <p:nvPr/>
        </p:nvGrpSpPr>
        <p:grpSpPr>
          <a:xfrm>
            <a:off x="2806381" y="1357984"/>
            <a:ext cx="5429837" cy="4964051"/>
            <a:chOff x="2806381" y="2433530"/>
            <a:chExt cx="5429837" cy="3591011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7C17EF-14D0-DC42-868F-9A1BB56FB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06381" y="2433530"/>
              <a:ext cx="5429837" cy="3591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8573B97-FF2E-7844-A51A-0F403C86D710}"/>
                </a:ext>
              </a:extLst>
            </p:cNvPr>
            <p:cNvGrpSpPr/>
            <p:nvPr/>
          </p:nvGrpSpPr>
          <p:grpSpPr>
            <a:xfrm>
              <a:off x="3669299" y="3254489"/>
              <a:ext cx="2793089" cy="261610"/>
              <a:chOff x="3568940" y="3254489"/>
              <a:chExt cx="2793089" cy="261610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984BE6EF-5557-B64F-8A61-ED97407CB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22" t="34154" b="40962"/>
              <a:stretch/>
            </p:blipFill>
            <p:spPr bwMode="auto">
              <a:xfrm rot="5400000">
                <a:off x="5613595" y="2767665"/>
                <a:ext cx="261610" cy="1235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404C39-C017-2843-AD9C-3DF9AA70E607}"/>
                  </a:ext>
                </a:extLst>
              </p:cNvPr>
              <p:cNvSpPr txBox="1"/>
              <p:nvPr/>
            </p:nvSpPr>
            <p:spPr>
              <a:xfrm>
                <a:off x="3568940" y="3290452"/>
                <a:ext cx="1235257" cy="1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타이포_도담체 M" pitchFamily="18" charset="-127"/>
                    <a:ea typeface="타이포_도담체 M" pitchFamily="18" charset="-127"/>
                    <a:cs typeface="+mn-cs"/>
                  </a:rPr>
                  <a:t>회원 탈퇴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160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아래쪽 화살표 17">
            <a:extLst>
              <a:ext uri="{FF2B5EF4-FFF2-40B4-BE49-F238E27FC236}">
                <a16:creationId xmlns:a16="http://schemas.microsoft.com/office/drawing/2014/main" id="{2B91D332-344C-2D4A-8B07-A6E6E2949309}"/>
              </a:ext>
            </a:extLst>
          </p:cNvPr>
          <p:cNvSpPr/>
          <p:nvPr/>
        </p:nvSpPr>
        <p:spPr>
          <a:xfrm rot="5400000">
            <a:off x="8085962" y="4121694"/>
            <a:ext cx="504056" cy="49911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아래쪽 화살표 17">
            <a:extLst>
              <a:ext uri="{FF2B5EF4-FFF2-40B4-BE49-F238E27FC236}">
                <a16:creationId xmlns:a16="http://schemas.microsoft.com/office/drawing/2014/main" id="{4CAA691A-6AD4-844C-A96D-6D9050AE7AE5}"/>
              </a:ext>
            </a:extLst>
          </p:cNvPr>
          <p:cNvSpPr/>
          <p:nvPr/>
        </p:nvSpPr>
        <p:spPr>
          <a:xfrm rot="16200000">
            <a:off x="3580746" y="4118775"/>
            <a:ext cx="504056" cy="49911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1798" y="-11150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515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8298" y="211757"/>
            <a:ext cx="336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1.1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사이트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272" y="1270193"/>
            <a:ext cx="99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8348" y="824668"/>
            <a:ext cx="689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dirty="0"/>
              <a:t>ShareYourTalent</a:t>
            </a:r>
            <a:r>
              <a:rPr lang="ko-KR" altLang="en-US" sz="1600" dirty="0"/>
              <a:t>는 평범한 이들의 </a:t>
            </a:r>
            <a:r>
              <a:rPr lang="ko-KR" altLang="en-US" sz="1600" dirty="0" err="1"/>
              <a:t>재능나눔과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유료 상품의 부담감을 덜어주고자 만든 새로운 나눔 사이트입니다</a:t>
            </a:r>
            <a:r>
              <a:rPr lang="en-US" altLang="ko-KR" sz="1600" dirty="0"/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2051" name="Picture 3" descr="C:\Users\INC-07\Desktop\프로젝트\이미지\man-working-on-a-laptop-from-side-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54" y="3728878"/>
            <a:ext cx="1143990" cy="114399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CD2F4E3-F0F3-F041-80E3-4E199017323C}"/>
              </a:ext>
            </a:extLst>
          </p:cNvPr>
          <p:cNvSpPr/>
          <p:nvPr/>
        </p:nvSpPr>
        <p:spPr>
          <a:xfrm>
            <a:off x="1690154" y="3100782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기부자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33B5D75-9F2B-2B40-8D62-02E05043EA40}"/>
              </a:ext>
            </a:extLst>
          </p:cNvPr>
          <p:cNvSpPr/>
          <p:nvPr/>
        </p:nvSpPr>
        <p:spPr>
          <a:xfrm>
            <a:off x="8930231" y="3100782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신청자</a:t>
            </a:r>
          </a:p>
        </p:txBody>
      </p:sp>
      <p:sp>
        <p:nvSpPr>
          <p:cNvPr id="22" name="양쪽 모서리가 둥근 사각형 21">
            <a:extLst>
              <a:ext uri="{FF2B5EF4-FFF2-40B4-BE49-F238E27FC236}">
                <a16:creationId xmlns:a16="http://schemas.microsoft.com/office/drawing/2014/main" id="{3B5B10E6-DC73-264D-9F66-4E5CC9B64B5C}"/>
              </a:ext>
            </a:extLst>
          </p:cNvPr>
          <p:cNvSpPr/>
          <p:nvPr/>
        </p:nvSpPr>
        <p:spPr>
          <a:xfrm>
            <a:off x="4774893" y="3650996"/>
            <a:ext cx="2042006" cy="183662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>
            <a:extLst>
              <a:ext uri="{FF2B5EF4-FFF2-40B4-BE49-F238E27FC236}">
                <a16:creationId xmlns:a16="http://schemas.microsoft.com/office/drawing/2014/main" id="{4FB08F56-B5F5-DF4D-AD9D-3AA6403C5A62}"/>
              </a:ext>
            </a:extLst>
          </p:cNvPr>
          <p:cNvSpPr/>
          <p:nvPr/>
        </p:nvSpPr>
        <p:spPr>
          <a:xfrm>
            <a:off x="5324549" y="3139440"/>
            <a:ext cx="2042006" cy="183662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4" name="양쪽 모서리가 둥근 사각형 23">
            <a:extLst>
              <a:ext uri="{FF2B5EF4-FFF2-40B4-BE49-F238E27FC236}">
                <a16:creationId xmlns:a16="http://schemas.microsoft.com/office/drawing/2014/main" id="{8B996F26-4082-7F42-8660-343FF9D5F010}"/>
              </a:ext>
            </a:extLst>
          </p:cNvPr>
          <p:cNvSpPr/>
          <p:nvPr/>
        </p:nvSpPr>
        <p:spPr>
          <a:xfrm>
            <a:off x="5049721" y="3395218"/>
            <a:ext cx="2042006" cy="1836624"/>
          </a:xfrm>
          <a:prstGeom prst="round2SameRect">
            <a:avLst>
              <a:gd name="adj1" fmla="val 0"/>
              <a:gd name="adj2" fmla="val 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>
              <a:lnSpc>
                <a:spcPct val="150000"/>
              </a:lnSpc>
            </a:pPr>
            <a:endParaRPr lang="en-US" altLang="ko-KR" sz="3200" b="1" i="1" dirty="0">
              <a:solidFill>
                <a:prstClr val="white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5" name="직선 연결선 35">
            <a:extLst>
              <a:ext uri="{FF2B5EF4-FFF2-40B4-BE49-F238E27FC236}">
                <a16:creationId xmlns:a16="http://schemas.microsoft.com/office/drawing/2014/main" id="{4AA7F9A6-CAD5-0C42-842C-4B42E9CE2B5F}"/>
              </a:ext>
            </a:extLst>
          </p:cNvPr>
          <p:cNvCxnSpPr>
            <a:cxnSpLocks/>
          </p:cNvCxnSpPr>
          <p:nvPr/>
        </p:nvCxnSpPr>
        <p:spPr>
          <a:xfrm flipH="1">
            <a:off x="658324" y="4639482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38">
            <a:extLst>
              <a:ext uri="{FF2B5EF4-FFF2-40B4-BE49-F238E27FC236}">
                <a16:creationId xmlns:a16="http://schemas.microsoft.com/office/drawing/2014/main" id="{8091E447-A857-AE4D-856A-396BFC9055F1}"/>
              </a:ext>
            </a:extLst>
          </p:cNvPr>
          <p:cNvCxnSpPr>
            <a:cxnSpLocks/>
          </p:cNvCxnSpPr>
          <p:nvPr/>
        </p:nvCxnSpPr>
        <p:spPr>
          <a:xfrm flipH="1">
            <a:off x="10813214" y="1948860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336B9E-A9A1-BE43-B14D-FA8A1683679E}"/>
              </a:ext>
            </a:extLst>
          </p:cNvPr>
          <p:cNvSpPr/>
          <p:nvPr/>
        </p:nvSpPr>
        <p:spPr>
          <a:xfrm>
            <a:off x="2377037" y="3936414"/>
            <a:ext cx="7656409" cy="1197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재능나눔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Picture 3" descr="C:\Users\INC-07\Desktop\프로젝트\이미지\man-working-on-a-laptop-from-side-view.png">
            <a:extLst>
              <a:ext uri="{FF2B5EF4-FFF2-40B4-BE49-F238E27FC236}">
                <a16:creationId xmlns:a16="http://schemas.microsoft.com/office/drawing/2014/main" id="{0F8698FE-95CF-D340-BC3D-30FD0A46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60359" y="3814494"/>
            <a:ext cx="1143990" cy="1143990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1424837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양쪽 모서리가 둥근 사각형 31"/>
          <p:cNvSpPr/>
          <p:nvPr/>
        </p:nvSpPr>
        <p:spPr>
          <a:xfrm>
            <a:off x="4475704" y="2365414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5025360" y="1853858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4750532" y="2109636"/>
            <a:ext cx="2788603" cy="2673182"/>
          </a:xfrm>
          <a:prstGeom prst="round2SameRect">
            <a:avLst>
              <a:gd name="adj1" fmla="val 0"/>
              <a:gd name="adj2" fmla="val 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6" name="직선 연결선 35"/>
          <p:cNvCxnSpPr>
            <a:cxnSpLocks/>
          </p:cNvCxnSpPr>
          <p:nvPr/>
        </p:nvCxnSpPr>
        <p:spPr>
          <a:xfrm flipH="1">
            <a:off x="612604" y="4167042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13214" y="1948860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81295" y="2736071"/>
            <a:ext cx="12192000" cy="16829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34" charset="-127"/>
              </a:rPr>
              <a:t>THANK YOU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34" charset="-127"/>
              </a:rPr>
              <a:t>재능 나눔</a:t>
            </a:r>
            <a:endParaRPr kumimoji="0" lang="ko-KR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B5259-B171-A944-A942-578DE3A3CBA3}"/>
              </a:ext>
            </a:extLst>
          </p:cNvPr>
          <p:cNvSpPr txBox="1"/>
          <p:nvPr/>
        </p:nvSpPr>
        <p:spPr>
          <a:xfrm>
            <a:off x="4127487" y="5597643"/>
            <a:ext cx="737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자세한 사항은 </a:t>
            </a:r>
            <a:r>
              <a:rPr kumimoji="1" lang="en-US" altLang="ko-KR" dirty="0"/>
              <a:t>GitHub </a:t>
            </a:r>
            <a:r>
              <a:rPr kumimoji="1" lang="en-US" altLang="ko-KR" dirty="0">
                <a:hlinkClick r:id="rId2"/>
              </a:rPr>
              <a:t>https://github.com/Georgee-lee</a:t>
            </a:r>
            <a:r>
              <a:rPr kumimoji="1" lang="ko-KR" altLang="en-US" dirty="0"/>
              <a:t> 에 가시면 확인하실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95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3047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515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6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4018" y="21175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1.2 </a:t>
            </a:r>
            <a:r>
              <a:rPr lang="ko-KR" altLang="en-US" sz="3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조원소개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9552" y="1270193"/>
            <a:ext cx="99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소개</a:t>
            </a:r>
            <a:endParaRPr lang="en-US" altLang="ko-KR" sz="2400" dirty="0">
              <a:solidFill>
                <a:prstClr val="white"/>
              </a:solidFill>
              <a:latin typeface="타이포_도담체 M" pitchFamily="18" charset="-127"/>
              <a:ea typeface="타이포_도담체 M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9ECB56-FE97-1948-81F2-3F88E0618E4A}"/>
              </a:ext>
            </a:extLst>
          </p:cNvPr>
          <p:cNvGrpSpPr/>
          <p:nvPr/>
        </p:nvGrpSpPr>
        <p:grpSpPr>
          <a:xfrm>
            <a:off x="2982257" y="2789023"/>
            <a:ext cx="4896450" cy="2977039"/>
            <a:chOff x="2543345" y="2953615"/>
            <a:chExt cx="4896450" cy="2977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728480-502A-734B-8802-61E3008392A1}"/>
                </a:ext>
              </a:extLst>
            </p:cNvPr>
            <p:cNvSpPr txBox="1"/>
            <p:nvPr/>
          </p:nvSpPr>
          <p:spPr>
            <a:xfrm>
              <a:off x="2858262" y="4442471"/>
              <a:ext cx="209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이건모</a:t>
              </a:r>
              <a:endParaRPr lang="en-US" altLang="ko-KR" b="1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IT_PROG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89DAF60-3184-BE4A-ABAF-F4E32F7860CE}"/>
                </a:ext>
              </a:extLst>
            </p:cNvPr>
            <p:cNvSpPr/>
            <p:nvPr/>
          </p:nvSpPr>
          <p:spPr>
            <a:xfrm>
              <a:off x="5416085" y="2953615"/>
              <a:ext cx="1296000" cy="1296000"/>
            </a:xfrm>
            <a:prstGeom prst="rect">
              <a:avLst/>
            </a:prstGeom>
            <a:solidFill>
              <a:srgbClr val="D9EBED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2ED0949-281C-A649-B8C9-DC92747BE19F}"/>
                </a:ext>
              </a:extLst>
            </p:cNvPr>
            <p:cNvSpPr txBox="1"/>
            <p:nvPr/>
          </p:nvSpPr>
          <p:spPr>
            <a:xfrm>
              <a:off x="4955286" y="4447696"/>
              <a:ext cx="209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2">
                      <a:lumMod val="25000"/>
                    </a:schemeClr>
                  </a:solidFill>
                </a:rPr>
                <a:t>민혜리</a:t>
              </a:r>
              <a:endParaRPr lang="en-US" altLang="ko-KR" b="1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IT_PROG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6A873AF-D6EF-D243-BD98-ED40CF8C41BA}"/>
                </a:ext>
              </a:extLst>
            </p:cNvPr>
            <p:cNvSpPr txBox="1"/>
            <p:nvPr/>
          </p:nvSpPr>
          <p:spPr>
            <a:xfrm>
              <a:off x="4567055" y="5208506"/>
              <a:ext cx="28727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재능 나눔 게시판 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</a:p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상세보기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DB </a:t>
              </a:r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설계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4E58E215-4C8C-1E4E-AF20-4350D40B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099" y="3313196"/>
              <a:ext cx="916892" cy="91689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499AF9-C496-1249-9F23-6DE0CE8B602D}"/>
                </a:ext>
              </a:extLst>
            </p:cNvPr>
            <p:cNvGrpSpPr/>
            <p:nvPr/>
          </p:nvGrpSpPr>
          <p:grpSpPr>
            <a:xfrm>
              <a:off x="3271055" y="2953615"/>
              <a:ext cx="1296000" cy="1296000"/>
              <a:chOff x="3271055" y="3026767"/>
              <a:chExt cx="1296000" cy="1296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2DF1A5-F379-F542-B673-CF216BC31F86}"/>
                  </a:ext>
                </a:extLst>
              </p:cNvPr>
              <p:cNvSpPr/>
              <p:nvPr/>
            </p:nvSpPr>
            <p:spPr>
              <a:xfrm>
                <a:off x="3271055" y="3026767"/>
                <a:ext cx="1296000" cy="1296000"/>
              </a:xfrm>
              <a:prstGeom prst="rect">
                <a:avLst/>
              </a:prstGeom>
              <a:solidFill>
                <a:srgbClr val="D9EBED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520EBF26-7376-9847-9956-601988F65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7" y="3390534"/>
                <a:ext cx="923213" cy="923213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AFD3F9-C711-4644-B130-2D66FB4AB0A0}"/>
                </a:ext>
              </a:extLst>
            </p:cNvPr>
            <p:cNvSpPr txBox="1"/>
            <p:nvPr/>
          </p:nvSpPr>
          <p:spPr>
            <a:xfrm>
              <a:off x="2543345" y="5222768"/>
              <a:ext cx="2872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메인페이지</a:t>
              </a:r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게시판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회원가입과 로그인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나눔 등록 게시판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DB </a:t>
              </a:r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설계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78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개발환경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4098" name="Picture 2" descr="C:\Users\INC-07\Desktop\프로젝트\이미지\개발도구 로고 이미지\오라클이미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75" y="5039702"/>
            <a:ext cx="1587664" cy="5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INC-07\Desktop\프로젝트\이미지\개발도구 로고 이미지\이클립스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77" y="3351872"/>
            <a:ext cx="1325260" cy="3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INC-07\Desktop\프로젝트\이미지\개발도구 로고 이미지\자바이미지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10" y="3183036"/>
            <a:ext cx="1126452" cy="8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INC-07\Desktop\프로젝트\이미지\개발도구 로고 이미지\톰켓이미지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22" y="4964103"/>
            <a:ext cx="1470924" cy="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INC-07\Desktop\프로젝트\이미지\개발도구 로고 이미지\ajax이미지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77" y="5187513"/>
            <a:ext cx="1084324" cy="3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INC-07\Desktop\프로젝트\이미지\개발도구 로고 이미지\jsp이미지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80" y="3054062"/>
            <a:ext cx="991371" cy="11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INC-07\Desktop\프로젝트\이미지\개발도구 로고 이미지\jstl이미지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79" y="5121658"/>
            <a:ext cx="1230987" cy="5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INC-07\Desktop\프로젝트\이미지\개발도구 로고 이미지\마이바티스이미지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61" y="3628880"/>
            <a:ext cx="1404246" cy="3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INC-07\Desktop\프로젝트\이미지\개발도구 로고 이미지\스프링이미지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80" y="2996947"/>
            <a:ext cx="1515008" cy="4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535191" y="2581550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통합개발환경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349639" y="2539228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개발언어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35191" y="4382684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데이터베이스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470017" y="2581550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프레임워크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467922" y="4363434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웹 서버</a:t>
            </a:r>
          </a:p>
        </p:txBody>
      </p:sp>
      <p:pic>
        <p:nvPicPr>
          <p:cNvPr id="22" name="그림 21" descr="css.png">
            <a:extLst>
              <a:ext uri="{FF2B5EF4-FFF2-40B4-BE49-F238E27FC236}">
                <a16:creationId xmlns:a16="http://schemas.microsoft.com/office/drawing/2014/main" id="{74D26A74-7E50-9F4C-8D0A-8E7F66F875A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97400" y="4188720"/>
            <a:ext cx="532685" cy="659559"/>
          </a:xfrm>
          <a:prstGeom prst="rect">
            <a:avLst/>
          </a:prstGeom>
        </p:spPr>
      </p:pic>
      <p:pic>
        <p:nvPicPr>
          <p:cNvPr id="23" name="그림 22" descr="js.png">
            <a:extLst>
              <a:ext uri="{FF2B5EF4-FFF2-40B4-BE49-F238E27FC236}">
                <a16:creationId xmlns:a16="http://schemas.microsoft.com/office/drawing/2014/main" id="{F2330CFF-3514-8E47-B23E-748E5C3D42C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72272" y="4309128"/>
            <a:ext cx="532685" cy="5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6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1150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015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139" y="1270193"/>
            <a:ext cx="163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DB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모델링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6950" y="2897914"/>
            <a:ext cx="2819576" cy="159257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4035" y="2701857"/>
            <a:ext cx="1045921" cy="184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데이터 유형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1201" y="5014179"/>
            <a:ext cx="2812680" cy="95046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252" y="4657069"/>
            <a:ext cx="2812680" cy="137086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A1351E01-5C88-E340-B8A0-E6844CF13662}"/>
              </a:ext>
            </a:extLst>
          </p:cNvPr>
          <p:cNvSpPr/>
          <p:nvPr/>
        </p:nvSpPr>
        <p:spPr>
          <a:xfrm>
            <a:off x="1496950" y="2590108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BOARD_T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019ABFAF-37F9-7849-9BCC-BD18C98CC31F}"/>
              </a:ext>
            </a:extLst>
          </p:cNvPr>
          <p:cNvSpPr/>
          <p:nvPr/>
        </p:nvSpPr>
        <p:spPr>
          <a:xfrm>
            <a:off x="1495966" y="4698853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COMMENT_T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AB485F2-4D79-5D4D-98BB-EA22BF51BD64}"/>
              </a:ext>
            </a:extLst>
          </p:cNvPr>
          <p:cNvSpPr/>
          <p:nvPr/>
        </p:nvSpPr>
        <p:spPr>
          <a:xfrm>
            <a:off x="8267148" y="1169834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REG_T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EB91D3B-11B8-6843-81BF-7AD2DD388A40}"/>
              </a:ext>
            </a:extLst>
          </p:cNvPr>
          <p:cNvSpPr/>
          <p:nvPr/>
        </p:nvSpPr>
        <p:spPr>
          <a:xfrm>
            <a:off x="8260252" y="4345993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RCOMM_T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FC63D6C-FD19-8240-8ECC-08260312841A}"/>
              </a:ext>
            </a:extLst>
          </p:cNvPr>
          <p:cNvSpPr/>
          <p:nvPr/>
        </p:nvSpPr>
        <p:spPr>
          <a:xfrm>
            <a:off x="4876642" y="2118337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USER_T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E4A4410-9557-7D47-8586-A152D13AF9EA}"/>
              </a:ext>
            </a:extLst>
          </p:cNvPr>
          <p:cNvSpPr/>
          <p:nvPr/>
        </p:nvSpPr>
        <p:spPr>
          <a:xfrm>
            <a:off x="4885069" y="3896684"/>
            <a:ext cx="1162908" cy="237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PARTI_T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cxnSp>
        <p:nvCxnSpPr>
          <p:cNvPr id="69" name="꺾인 연결선 101">
            <a:extLst>
              <a:ext uri="{FF2B5EF4-FFF2-40B4-BE49-F238E27FC236}">
                <a16:creationId xmlns:a16="http://schemas.microsoft.com/office/drawing/2014/main" id="{89F570DE-D918-614F-9B70-531BA8B08FA0}"/>
              </a:ext>
            </a:extLst>
          </p:cNvPr>
          <p:cNvCxnSpPr/>
          <p:nvPr/>
        </p:nvCxnSpPr>
        <p:spPr>
          <a:xfrm rot="10800000" flipV="1">
            <a:off x="4326349" y="3353313"/>
            <a:ext cx="924201" cy="2537585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101">
            <a:extLst>
              <a:ext uri="{FF2B5EF4-FFF2-40B4-BE49-F238E27FC236}">
                <a16:creationId xmlns:a16="http://schemas.microsoft.com/office/drawing/2014/main" id="{A0FC9CA3-28E5-3349-A88D-1089A5B8D714}"/>
              </a:ext>
            </a:extLst>
          </p:cNvPr>
          <p:cNvCxnSpPr/>
          <p:nvPr/>
        </p:nvCxnSpPr>
        <p:spPr>
          <a:xfrm rot="10800000" flipV="1">
            <a:off x="4319117" y="2895290"/>
            <a:ext cx="566446" cy="1528318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8A852CC-8E20-264F-B520-1224AFBC1280}"/>
              </a:ext>
            </a:extLst>
          </p:cNvPr>
          <p:cNvCxnSpPr>
            <a:cxnSpLocks/>
          </p:cNvCxnSpPr>
          <p:nvPr/>
        </p:nvCxnSpPr>
        <p:spPr>
          <a:xfrm flipH="1">
            <a:off x="6740615" y="3652002"/>
            <a:ext cx="0" cy="54788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153DD25-0E9D-2A4B-85D6-3CF32618DBDC}"/>
              </a:ext>
            </a:extLst>
          </p:cNvPr>
          <p:cNvCxnSpPr>
            <a:cxnSpLocks/>
          </p:cNvCxnSpPr>
          <p:nvPr/>
        </p:nvCxnSpPr>
        <p:spPr>
          <a:xfrm flipH="1">
            <a:off x="3458425" y="4501248"/>
            <a:ext cx="0" cy="49021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103">
            <a:extLst>
              <a:ext uri="{FF2B5EF4-FFF2-40B4-BE49-F238E27FC236}">
                <a16:creationId xmlns:a16="http://schemas.microsoft.com/office/drawing/2014/main" id="{B82A6841-7CAC-A343-B0C9-28E375E222F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660056" y="2866454"/>
            <a:ext cx="596258" cy="1211120"/>
          </a:xfrm>
          <a:prstGeom prst="bentConnector3">
            <a:avLst>
              <a:gd name="adj1" fmla="val 6084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01">
            <a:extLst>
              <a:ext uri="{FF2B5EF4-FFF2-40B4-BE49-F238E27FC236}">
                <a16:creationId xmlns:a16="http://schemas.microsoft.com/office/drawing/2014/main" id="{D826F1C1-A5E8-1544-8043-41E61EA5FF8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91893" y="3347997"/>
            <a:ext cx="864575" cy="2624093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2B8C683F-AE66-994F-9E23-2D11EB5B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5069" y="2415397"/>
            <a:ext cx="2812680" cy="12366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꺾인 연결선 124">
            <a:extLst>
              <a:ext uri="{FF2B5EF4-FFF2-40B4-BE49-F238E27FC236}">
                <a16:creationId xmlns:a16="http://schemas.microsoft.com/office/drawing/2014/main" id="{69009CDD-C1C9-B349-A716-97FCBBDBF9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8936" y="2784713"/>
            <a:ext cx="2862041" cy="2652929"/>
          </a:xfrm>
          <a:prstGeom prst="bentConnector4">
            <a:avLst>
              <a:gd name="adj1" fmla="val -76563"/>
              <a:gd name="adj2" fmla="val 12687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252" y="1483413"/>
            <a:ext cx="2819576" cy="261245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5067B16-038F-5A41-A6C7-1B31EFA9A074}"/>
              </a:ext>
            </a:extLst>
          </p:cNvPr>
          <p:cNvCxnSpPr>
            <a:cxnSpLocks/>
          </p:cNvCxnSpPr>
          <p:nvPr/>
        </p:nvCxnSpPr>
        <p:spPr>
          <a:xfrm rot="5400000" flipH="1">
            <a:off x="11117652" y="2739488"/>
            <a:ext cx="0" cy="8943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1C4A5A6-863A-F143-A165-DF8891438B65}"/>
              </a:ext>
            </a:extLst>
          </p:cNvPr>
          <p:cNvCxnSpPr>
            <a:cxnSpLocks/>
          </p:cNvCxnSpPr>
          <p:nvPr/>
        </p:nvCxnSpPr>
        <p:spPr>
          <a:xfrm flipH="1">
            <a:off x="10191328" y="4113937"/>
            <a:ext cx="0" cy="54788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">
            <a:extLst>
              <a:ext uri="{FF2B5EF4-FFF2-40B4-BE49-F238E27FC236}">
                <a16:creationId xmlns:a16="http://schemas.microsoft.com/office/drawing/2014/main" id="{384941F4-A345-0042-B9A6-0CA4D25A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5069" y="4210263"/>
            <a:ext cx="2812680" cy="12366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1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249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구성도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C06B5D-C28B-4446-8A7C-6EEE52904E8B}"/>
              </a:ext>
            </a:extLst>
          </p:cNvPr>
          <p:cNvSpPr/>
          <p:nvPr/>
        </p:nvSpPr>
        <p:spPr>
          <a:xfrm>
            <a:off x="7071360" y="624840"/>
            <a:ext cx="32766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69A31E-364D-1949-8913-C02413DAD07A}"/>
              </a:ext>
            </a:extLst>
          </p:cNvPr>
          <p:cNvSpPr/>
          <p:nvPr/>
        </p:nvSpPr>
        <p:spPr>
          <a:xfrm>
            <a:off x="7301723" y="822960"/>
            <a:ext cx="607837" cy="21977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6060E-6E6F-4240-8662-AFAE5FAD9DA2}"/>
              </a:ext>
            </a:extLst>
          </p:cNvPr>
          <p:cNvSpPr txBox="1"/>
          <p:nvPr/>
        </p:nvSpPr>
        <p:spPr>
          <a:xfrm>
            <a:off x="7940040" y="783520"/>
            <a:ext cx="1798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시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2F0E55C-2AC9-174B-9D3E-0FB260938D74}"/>
              </a:ext>
            </a:extLst>
          </p:cNvPr>
          <p:cNvSpPr/>
          <p:nvPr/>
        </p:nvSpPr>
        <p:spPr>
          <a:xfrm>
            <a:off x="8917163" y="822960"/>
            <a:ext cx="693839" cy="219778"/>
          </a:xfrm>
          <a:prstGeom prst="rect">
            <a:avLst/>
          </a:prstGeom>
          <a:solidFill>
            <a:srgbClr val="EF6F52"/>
          </a:solidFill>
          <a:ln>
            <a:solidFill>
              <a:srgbClr val="EF6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3B70B9-9989-D243-A00E-01F977D8BE80}"/>
              </a:ext>
            </a:extLst>
          </p:cNvPr>
          <p:cNvSpPr txBox="1"/>
          <p:nvPr/>
        </p:nvSpPr>
        <p:spPr>
          <a:xfrm>
            <a:off x="9631679" y="783520"/>
            <a:ext cx="2052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</a:p>
        </p:txBody>
      </p:sp>
      <p:sp>
        <p:nvSpPr>
          <p:cNvPr id="88" name="순서도: 대체 처리 64">
            <a:extLst>
              <a:ext uri="{FF2B5EF4-FFF2-40B4-BE49-F238E27FC236}">
                <a16:creationId xmlns:a16="http://schemas.microsoft.com/office/drawing/2014/main" id="{B0758EEB-4948-A44F-A6C3-CFD0B8B01CEB}"/>
              </a:ext>
            </a:extLst>
          </p:cNvPr>
          <p:cNvSpPr/>
          <p:nvPr/>
        </p:nvSpPr>
        <p:spPr>
          <a:xfrm>
            <a:off x="5292466" y="4158048"/>
            <a:ext cx="1807841" cy="663989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자유 게시판 </a:t>
            </a:r>
            <a:endParaRPr lang="en-US" altLang="ko-KR" sz="1400" dirty="0"/>
          </a:p>
          <a:p>
            <a:pPr algn="ctr"/>
            <a:r>
              <a:rPr lang="en-US" altLang="ko-KR" sz="1400" dirty="0"/>
              <a:t>/</a:t>
            </a:r>
            <a:r>
              <a:rPr lang="ko-KR" altLang="en-US" sz="1400" dirty="0"/>
              <a:t> 질문 게시판</a:t>
            </a:r>
          </a:p>
        </p:txBody>
      </p:sp>
      <p:sp>
        <p:nvSpPr>
          <p:cNvPr id="89" name="순서도: 대체 처리 64">
            <a:extLst>
              <a:ext uri="{FF2B5EF4-FFF2-40B4-BE49-F238E27FC236}">
                <a16:creationId xmlns:a16="http://schemas.microsoft.com/office/drawing/2014/main" id="{24FFE5AF-99FF-2945-940B-B6A9219F93B8}"/>
              </a:ext>
            </a:extLst>
          </p:cNvPr>
          <p:cNvSpPr/>
          <p:nvPr/>
        </p:nvSpPr>
        <p:spPr>
          <a:xfrm>
            <a:off x="8194801" y="2634164"/>
            <a:ext cx="1807841" cy="663989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재능 나눔 게시판</a:t>
            </a:r>
          </a:p>
        </p:txBody>
      </p:sp>
      <p:sp>
        <p:nvSpPr>
          <p:cNvPr id="90" name="순서도: 대체 처리 40">
            <a:extLst>
              <a:ext uri="{FF2B5EF4-FFF2-40B4-BE49-F238E27FC236}">
                <a16:creationId xmlns:a16="http://schemas.microsoft.com/office/drawing/2014/main" id="{56A36C74-0CC7-DF46-96A0-1E06572E7E93}"/>
              </a:ext>
            </a:extLst>
          </p:cNvPr>
          <p:cNvSpPr/>
          <p:nvPr/>
        </p:nvSpPr>
        <p:spPr>
          <a:xfrm>
            <a:off x="5292466" y="2620538"/>
            <a:ext cx="1807841" cy="66398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Home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1" name="순서도: 대체 처리 47">
            <a:extLst>
              <a:ext uri="{FF2B5EF4-FFF2-40B4-BE49-F238E27FC236}">
                <a16:creationId xmlns:a16="http://schemas.microsoft.com/office/drawing/2014/main" id="{0B82D64C-159C-8F4B-AB40-A9A658D35BB8}"/>
              </a:ext>
            </a:extLst>
          </p:cNvPr>
          <p:cNvSpPr/>
          <p:nvPr/>
        </p:nvSpPr>
        <p:spPr>
          <a:xfrm>
            <a:off x="2405567" y="4158047"/>
            <a:ext cx="1807841" cy="66398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재능 등록 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1" name="순서도: 대체 처리 59">
            <a:extLst>
              <a:ext uri="{FF2B5EF4-FFF2-40B4-BE49-F238E27FC236}">
                <a16:creationId xmlns:a16="http://schemas.microsoft.com/office/drawing/2014/main" id="{7F8BFECD-47E8-214C-A43B-60EB1F239D3F}"/>
              </a:ext>
            </a:extLst>
          </p:cNvPr>
          <p:cNvSpPr/>
          <p:nvPr/>
        </p:nvSpPr>
        <p:spPr>
          <a:xfrm>
            <a:off x="2405568" y="2620538"/>
            <a:ext cx="1807841" cy="66398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로그인 및 회원가입</a:t>
            </a:r>
          </a:p>
        </p:txBody>
      </p:sp>
      <p:sp>
        <p:nvSpPr>
          <p:cNvPr id="110" name="순서도: 대체 처리 47">
            <a:extLst>
              <a:ext uri="{FF2B5EF4-FFF2-40B4-BE49-F238E27FC236}">
                <a16:creationId xmlns:a16="http://schemas.microsoft.com/office/drawing/2014/main" id="{BAC38DF2-8F2C-D849-8790-5F38C1EF3F17}"/>
              </a:ext>
            </a:extLst>
          </p:cNvPr>
          <p:cNvSpPr/>
          <p:nvPr/>
        </p:nvSpPr>
        <p:spPr>
          <a:xfrm>
            <a:off x="8194801" y="4158048"/>
            <a:ext cx="1807841" cy="66398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재능 나눔 상세보기</a:t>
            </a:r>
          </a:p>
        </p:txBody>
      </p:sp>
      <p:sp>
        <p:nvSpPr>
          <p:cNvPr id="111" name="순서도: 대체 처리 64">
            <a:extLst>
              <a:ext uri="{FF2B5EF4-FFF2-40B4-BE49-F238E27FC236}">
                <a16:creationId xmlns:a16="http://schemas.microsoft.com/office/drawing/2014/main" id="{A129BF9B-DA2E-3845-A1AE-C07D2B3FA8A9}"/>
              </a:ext>
            </a:extLst>
          </p:cNvPr>
          <p:cNvSpPr/>
          <p:nvPr/>
        </p:nvSpPr>
        <p:spPr>
          <a:xfrm>
            <a:off x="5292466" y="5395623"/>
            <a:ext cx="1807841" cy="663989"/>
          </a:xfrm>
          <a:prstGeom prst="flowChartAlternateProcess">
            <a:avLst/>
          </a:prstGeom>
          <a:solidFill>
            <a:srgbClr val="EF6F52"/>
          </a:solidFill>
          <a:ln>
            <a:solidFill>
              <a:srgbClr val="EF6F5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 게시판</a:t>
            </a:r>
          </a:p>
        </p:txBody>
      </p:sp>
      <p:sp>
        <p:nvSpPr>
          <p:cNvPr id="112" name="아래쪽 화살표 54">
            <a:extLst>
              <a:ext uri="{FF2B5EF4-FFF2-40B4-BE49-F238E27FC236}">
                <a16:creationId xmlns:a16="http://schemas.microsoft.com/office/drawing/2014/main" id="{282C2E51-952A-9344-8D4A-87C2EA917A54}"/>
              </a:ext>
            </a:extLst>
          </p:cNvPr>
          <p:cNvSpPr/>
          <p:nvPr/>
        </p:nvSpPr>
        <p:spPr>
          <a:xfrm rot="16200000">
            <a:off x="7425422" y="2663538"/>
            <a:ext cx="482847" cy="57835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아래쪽 화살표 54">
            <a:extLst>
              <a:ext uri="{FF2B5EF4-FFF2-40B4-BE49-F238E27FC236}">
                <a16:creationId xmlns:a16="http://schemas.microsoft.com/office/drawing/2014/main" id="{94AD6B84-2588-6A44-AD92-1A0E8052E261}"/>
              </a:ext>
            </a:extLst>
          </p:cNvPr>
          <p:cNvSpPr/>
          <p:nvPr/>
        </p:nvSpPr>
        <p:spPr>
          <a:xfrm>
            <a:off x="5943128" y="3459617"/>
            <a:ext cx="451910" cy="60486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아래쪽 화살표 54">
            <a:extLst>
              <a:ext uri="{FF2B5EF4-FFF2-40B4-BE49-F238E27FC236}">
                <a16:creationId xmlns:a16="http://schemas.microsoft.com/office/drawing/2014/main" id="{A93B7372-6583-124B-A4D2-BC47D18F7EDE}"/>
              </a:ext>
            </a:extLst>
          </p:cNvPr>
          <p:cNvSpPr/>
          <p:nvPr/>
        </p:nvSpPr>
        <p:spPr>
          <a:xfrm rot="7380000" flipV="1">
            <a:off x="7383130" y="3463943"/>
            <a:ext cx="482847" cy="57835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아래쪽 화살표 54">
            <a:extLst>
              <a:ext uri="{FF2B5EF4-FFF2-40B4-BE49-F238E27FC236}">
                <a16:creationId xmlns:a16="http://schemas.microsoft.com/office/drawing/2014/main" id="{4C9BF9AF-CFA2-054E-B15B-8114B8BD7AFB}"/>
              </a:ext>
            </a:extLst>
          </p:cNvPr>
          <p:cNvSpPr/>
          <p:nvPr/>
        </p:nvSpPr>
        <p:spPr>
          <a:xfrm rot="14220000" flipH="1" flipV="1">
            <a:off x="4478607" y="3492282"/>
            <a:ext cx="482847" cy="57835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아래쪽 화살표 54">
            <a:extLst>
              <a:ext uri="{FF2B5EF4-FFF2-40B4-BE49-F238E27FC236}">
                <a16:creationId xmlns:a16="http://schemas.microsoft.com/office/drawing/2014/main" id="{4E3C066E-F8D8-614D-80F4-BD7CC7602A7D}"/>
              </a:ext>
            </a:extLst>
          </p:cNvPr>
          <p:cNvSpPr/>
          <p:nvPr/>
        </p:nvSpPr>
        <p:spPr>
          <a:xfrm rot="16200000" flipH="1" flipV="1">
            <a:off x="4508566" y="2670465"/>
            <a:ext cx="482847" cy="57835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아래쪽 화살표 54">
            <a:extLst>
              <a:ext uri="{FF2B5EF4-FFF2-40B4-BE49-F238E27FC236}">
                <a16:creationId xmlns:a16="http://schemas.microsoft.com/office/drawing/2014/main" id="{FDD2CBF0-A5AE-7B46-8971-32B389090953}"/>
              </a:ext>
            </a:extLst>
          </p:cNvPr>
          <p:cNvSpPr/>
          <p:nvPr/>
        </p:nvSpPr>
        <p:spPr>
          <a:xfrm>
            <a:off x="5976913" y="4970865"/>
            <a:ext cx="451910" cy="336036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아래쪽 화살표 54">
            <a:extLst>
              <a:ext uri="{FF2B5EF4-FFF2-40B4-BE49-F238E27FC236}">
                <a16:creationId xmlns:a16="http://schemas.microsoft.com/office/drawing/2014/main" id="{C9740D71-409F-1A46-B0D2-C01DE0551F9C}"/>
              </a:ext>
            </a:extLst>
          </p:cNvPr>
          <p:cNvSpPr/>
          <p:nvPr/>
        </p:nvSpPr>
        <p:spPr>
          <a:xfrm>
            <a:off x="8862813" y="3459617"/>
            <a:ext cx="451910" cy="604865"/>
          </a:xfrm>
          <a:prstGeom prst="downArrow">
            <a:avLst/>
          </a:prstGeom>
          <a:solidFill>
            <a:srgbClr val="FFC000"/>
          </a:solidFill>
          <a:effectLst>
            <a:outerShdw dist="19050" dir="540000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0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249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타이포_도담체 M" pitchFamily="18" charset="-127"/>
                <a:ea typeface="타이포_도담체 M" pitchFamily="18" charset="-127"/>
              </a:rPr>
              <a:t>흐름도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1D79FB-6712-6748-BC95-4FBB65BD3E23}"/>
              </a:ext>
            </a:extLst>
          </p:cNvPr>
          <p:cNvSpPr txBox="1"/>
          <p:nvPr/>
        </p:nvSpPr>
        <p:spPr>
          <a:xfrm>
            <a:off x="742912" y="5869321"/>
            <a:ext cx="11144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로부터 입력된 요청이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Controller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로 전달되면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Controller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는 받은 요청을 분석하여 해당하는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Model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또는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를 요청한다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가 요청된 경우 해당 화면을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로 응답하고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, Model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이 요청된 경우 해당 요청을 처리하는 객체를 호출하여 처리 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에게 </a:t>
            </a:r>
            <a:endParaRPr lang="en-US" altLang="ko-KR" sz="1200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요청한 화면을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itchFamily="50" charset="-127"/>
              </a:rPr>
              <a:t>로 응답하도록 한다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EBB128C-1437-8F4A-BF98-4FCB1459012F}"/>
              </a:ext>
            </a:extLst>
          </p:cNvPr>
          <p:cNvSpPr/>
          <p:nvPr/>
        </p:nvSpPr>
        <p:spPr>
          <a:xfrm>
            <a:off x="790518" y="5397516"/>
            <a:ext cx="1404246" cy="2964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진행 흐름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0AEA4F-BF1F-4E49-B1E0-1264B7584EC4}"/>
              </a:ext>
            </a:extLst>
          </p:cNvPr>
          <p:cNvGrpSpPr/>
          <p:nvPr/>
        </p:nvGrpSpPr>
        <p:grpSpPr>
          <a:xfrm>
            <a:off x="2152617" y="2346960"/>
            <a:ext cx="7921024" cy="2583275"/>
            <a:chOff x="1588736" y="1993570"/>
            <a:chExt cx="8899411" cy="3089065"/>
          </a:xfrm>
        </p:grpSpPr>
        <p:sp>
          <p:nvSpPr>
            <p:cNvPr id="48" name="순서도: 대체 처리 64">
              <a:extLst>
                <a:ext uri="{FF2B5EF4-FFF2-40B4-BE49-F238E27FC236}">
                  <a16:creationId xmlns:a16="http://schemas.microsoft.com/office/drawing/2014/main" id="{0224B21C-15D2-6848-A622-FA174413D203}"/>
                </a:ext>
              </a:extLst>
            </p:cNvPr>
            <p:cNvSpPr/>
            <p:nvPr/>
          </p:nvSpPr>
          <p:spPr>
            <a:xfrm>
              <a:off x="4556746" y="4290547"/>
              <a:ext cx="2304256" cy="792088"/>
            </a:xfrm>
            <a:prstGeom prst="flowChartAlternateProces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View</a:t>
              </a:r>
              <a:endParaRPr lang="ko-KR" altLang="en-US" sz="1400" dirty="0"/>
            </a:p>
          </p:txBody>
        </p:sp>
        <p:sp>
          <p:nvSpPr>
            <p:cNvPr id="42" name="순서도: 대체 처리 64">
              <a:extLst>
                <a:ext uri="{FF2B5EF4-FFF2-40B4-BE49-F238E27FC236}">
                  <a16:creationId xmlns:a16="http://schemas.microsoft.com/office/drawing/2014/main" id="{9202EF5B-2C87-964A-B5E6-0311C4F4791D}"/>
                </a:ext>
              </a:extLst>
            </p:cNvPr>
            <p:cNvSpPr/>
            <p:nvPr/>
          </p:nvSpPr>
          <p:spPr>
            <a:xfrm>
              <a:off x="8171167" y="4290547"/>
              <a:ext cx="2304256" cy="792088"/>
            </a:xfrm>
            <a:prstGeom prst="flowChartAlternateProcess">
              <a:avLst/>
            </a:prstGeom>
            <a:solidFill>
              <a:srgbClr val="EF6F52"/>
            </a:solidFill>
            <a:ln>
              <a:solidFill>
                <a:srgbClr val="EF6F5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DataBase</a:t>
              </a:r>
              <a:endParaRPr lang="ko-KR" altLang="en-US" sz="1400" dirty="0"/>
            </a:p>
          </p:txBody>
        </p:sp>
        <p:sp>
          <p:nvSpPr>
            <p:cNvPr id="21" name="순서도: 대체 처리 40">
              <a:extLst>
                <a:ext uri="{FF2B5EF4-FFF2-40B4-BE49-F238E27FC236}">
                  <a16:creationId xmlns:a16="http://schemas.microsoft.com/office/drawing/2014/main" id="{C1496985-65C5-4F4B-A326-91E05716B72E}"/>
                </a:ext>
              </a:extLst>
            </p:cNvPr>
            <p:cNvSpPr/>
            <p:nvPr/>
          </p:nvSpPr>
          <p:spPr>
            <a:xfrm>
              <a:off x="4480547" y="1993570"/>
              <a:ext cx="2304256" cy="792088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Controller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순서도: 대체 처리 47">
              <a:extLst>
                <a:ext uri="{FF2B5EF4-FFF2-40B4-BE49-F238E27FC236}">
                  <a16:creationId xmlns:a16="http://schemas.microsoft.com/office/drawing/2014/main" id="{3F1B0B37-F821-E04B-A091-9FD36D1C389C}"/>
                </a:ext>
              </a:extLst>
            </p:cNvPr>
            <p:cNvSpPr/>
            <p:nvPr/>
          </p:nvSpPr>
          <p:spPr>
            <a:xfrm>
              <a:off x="8183891" y="1993570"/>
              <a:ext cx="2304256" cy="792088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Model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6" name="위쪽 화살표 50">
              <a:extLst>
                <a:ext uri="{FF2B5EF4-FFF2-40B4-BE49-F238E27FC236}">
                  <a16:creationId xmlns:a16="http://schemas.microsoft.com/office/drawing/2014/main" id="{094A7441-67D5-374D-8BD1-448B87924EED}"/>
                </a:ext>
              </a:extLst>
            </p:cNvPr>
            <p:cNvSpPr/>
            <p:nvPr/>
          </p:nvSpPr>
          <p:spPr>
            <a:xfrm rot="2599419">
              <a:off x="3586768" y="2212207"/>
              <a:ext cx="672075" cy="720080"/>
            </a:xfrm>
            <a:prstGeom prst="up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위쪽 화살표 51">
              <a:extLst>
                <a:ext uri="{FF2B5EF4-FFF2-40B4-BE49-F238E27FC236}">
                  <a16:creationId xmlns:a16="http://schemas.microsoft.com/office/drawing/2014/main" id="{E6F210EB-3EFC-624D-A33B-5587AF488C93}"/>
                </a:ext>
              </a:extLst>
            </p:cNvPr>
            <p:cNvSpPr/>
            <p:nvPr/>
          </p:nvSpPr>
          <p:spPr>
            <a:xfrm rot="19439945">
              <a:off x="3490763" y="4129409"/>
              <a:ext cx="672075" cy="720080"/>
            </a:xfrm>
            <a:prstGeom prst="up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아래쪽 화살표 53">
              <a:extLst>
                <a:ext uri="{FF2B5EF4-FFF2-40B4-BE49-F238E27FC236}">
                  <a16:creationId xmlns:a16="http://schemas.microsoft.com/office/drawing/2014/main" id="{8995CC91-2125-DB4C-884A-1F614EF626B9}"/>
                </a:ext>
              </a:extLst>
            </p:cNvPr>
            <p:cNvSpPr/>
            <p:nvPr/>
          </p:nvSpPr>
          <p:spPr>
            <a:xfrm>
              <a:off x="5303512" y="3213178"/>
              <a:ext cx="672075" cy="792088"/>
            </a:xfrm>
            <a:prstGeom prst="down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54">
              <a:extLst>
                <a:ext uri="{FF2B5EF4-FFF2-40B4-BE49-F238E27FC236}">
                  <a16:creationId xmlns:a16="http://schemas.microsoft.com/office/drawing/2014/main" id="{9948E7EF-BCC9-FA44-8CBD-7DF47D7C25C3}"/>
                </a:ext>
              </a:extLst>
            </p:cNvPr>
            <p:cNvSpPr/>
            <p:nvPr/>
          </p:nvSpPr>
          <p:spPr>
            <a:xfrm rot="16200000">
              <a:off x="7224994" y="2041002"/>
              <a:ext cx="652855" cy="746763"/>
            </a:xfrm>
            <a:prstGeom prst="down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56">
              <a:extLst>
                <a:ext uri="{FF2B5EF4-FFF2-40B4-BE49-F238E27FC236}">
                  <a16:creationId xmlns:a16="http://schemas.microsoft.com/office/drawing/2014/main" id="{02B6AFA4-D015-0F43-847E-1F64CC44682F}"/>
                </a:ext>
              </a:extLst>
            </p:cNvPr>
            <p:cNvSpPr/>
            <p:nvPr/>
          </p:nvSpPr>
          <p:spPr>
            <a:xfrm rot="1964137">
              <a:off x="7173130" y="3288701"/>
              <a:ext cx="672075" cy="785656"/>
            </a:xfrm>
            <a:prstGeom prst="down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319A46-C391-F84A-ADA8-D88FB8AB60AB}"/>
                </a:ext>
              </a:extLst>
            </p:cNvPr>
            <p:cNvSpPr txBox="1"/>
            <p:nvPr/>
          </p:nvSpPr>
          <p:spPr>
            <a:xfrm>
              <a:off x="3522347" y="2476367"/>
              <a:ext cx="666755" cy="24622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n-ea"/>
                </a:rPr>
                <a:t>요청</a:t>
              </a:r>
            </a:p>
          </p:txBody>
        </p:sp>
        <p:sp>
          <p:nvSpPr>
            <p:cNvPr id="39" name="순서도: 대체 처리 59">
              <a:extLst>
                <a:ext uri="{FF2B5EF4-FFF2-40B4-BE49-F238E27FC236}">
                  <a16:creationId xmlns:a16="http://schemas.microsoft.com/office/drawing/2014/main" id="{F6253CFE-460B-764C-BC64-BF8CB454002C}"/>
                </a:ext>
              </a:extLst>
            </p:cNvPr>
            <p:cNvSpPr/>
            <p:nvPr/>
          </p:nvSpPr>
          <p:spPr>
            <a:xfrm>
              <a:off x="1588736" y="3140786"/>
              <a:ext cx="2304256" cy="792088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Client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6" name="아래쪽 화살표 54">
              <a:extLst>
                <a:ext uri="{FF2B5EF4-FFF2-40B4-BE49-F238E27FC236}">
                  <a16:creationId xmlns:a16="http://schemas.microsoft.com/office/drawing/2014/main" id="{2E43E1A5-130F-D94D-9AF2-76A5A0A9CAD2}"/>
                </a:ext>
              </a:extLst>
            </p:cNvPr>
            <p:cNvSpPr/>
            <p:nvPr/>
          </p:nvSpPr>
          <p:spPr>
            <a:xfrm rot="10800000">
              <a:off x="9425955" y="3159166"/>
              <a:ext cx="672075" cy="795600"/>
            </a:xfrm>
            <a:prstGeom prst="down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아래쪽 화살표 54">
              <a:extLst>
                <a:ext uri="{FF2B5EF4-FFF2-40B4-BE49-F238E27FC236}">
                  <a16:creationId xmlns:a16="http://schemas.microsoft.com/office/drawing/2014/main" id="{DB485CCC-2EFC-9B40-B84C-17D475A9447D}"/>
                </a:ext>
              </a:extLst>
            </p:cNvPr>
            <p:cNvSpPr/>
            <p:nvPr/>
          </p:nvSpPr>
          <p:spPr>
            <a:xfrm>
              <a:off x="8663955" y="3189646"/>
              <a:ext cx="672075" cy="795600"/>
            </a:xfrm>
            <a:prstGeom prst="downArrow">
              <a:avLst/>
            </a:prstGeom>
            <a:solidFill>
              <a:srgbClr val="FFC000"/>
            </a:solidFill>
            <a:effectLst>
              <a:outerShdw dist="19050" dir="5400000" sx="1000" sy="1000" algn="ctr" rotWithShape="0">
                <a:srgbClr val="000000"/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ACA846-9061-394F-876F-E7BFCCC03743}"/>
                </a:ext>
              </a:extLst>
            </p:cNvPr>
            <p:cNvSpPr txBox="1"/>
            <p:nvPr/>
          </p:nvSpPr>
          <p:spPr>
            <a:xfrm>
              <a:off x="3526111" y="4399477"/>
              <a:ext cx="666755" cy="24622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n-ea"/>
                </a:rPr>
                <a:t>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03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798" y="-15239"/>
            <a:ext cx="1618887" cy="1920537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90" y="393431"/>
            <a:ext cx="11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173" y="1270193"/>
            <a:ext cx="146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화면구성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381" y="987112"/>
            <a:ext cx="4792149" cy="5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224017" y="211757"/>
            <a:ext cx="316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6.1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5361" y="2011817"/>
            <a:ext cx="231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게시물 최신 순으로 보여주기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122951" y="1957609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6861" y="3313556"/>
            <a:ext cx="275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타이포_도담체 M" pitchFamily="18" charset="-127"/>
                <a:ea typeface="타이포_도담체 M" pitchFamily="18" charset="-127"/>
                <a:cs typeface="+mn-cs"/>
              </a:rPr>
              <a:t>게시물 클릭 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나눔 상세보기 페이지로 이동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56861" y="5877046"/>
            <a:ext cx="354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게시물 클릭 시 </a:t>
            </a:r>
            <a:endParaRPr lang="en-US" altLang="ko-KR" sz="1200" dirty="0">
              <a:solidFill>
                <a:prstClr val="black"/>
              </a:solidFill>
              <a:latin typeface="타이포_도담체 M" pitchFamily="18" charset="-127"/>
              <a:ea typeface="타이포_도담체 M" pitchFamily="18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게시판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자유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공지 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질문</a:t>
            </a:r>
            <a:r>
              <a:rPr lang="en-US" altLang="ko-KR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타이포_도담체 M" pitchFamily="18" charset="-127"/>
                <a:ea typeface="타이포_도담체 M" pitchFamily="18" charset="-127"/>
              </a:rPr>
              <a:t> 페이지로 이동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타이포_도담체 M" pitchFamily="18" charset="-127"/>
              <a:ea typeface="타이포_도담체 M" pitchFamily="18" charset="-127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8122951" y="5903401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아래쪽 화살표 23">
            <a:extLst>
              <a:ext uri="{FF2B5EF4-FFF2-40B4-BE49-F238E27FC236}">
                <a16:creationId xmlns:a16="http://schemas.microsoft.com/office/drawing/2014/main" id="{A71C69A3-7933-1946-9A26-77F87A943D9A}"/>
              </a:ext>
            </a:extLst>
          </p:cNvPr>
          <p:cNvSpPr/>
          <p:nvPr/>
        </p:nvSpPr>
        <p:spPr>
          <a:xfrm rot="16200000">
            <a:off x="8122950" y="3347937"/>
            <a:ext cx="322219" cy="392905"/>
          </a:xfrm>
          <a:prstGeom prst="downArrow">
            <a:avLst>
              <a:gd name="adj1" fmla="val 50000"/>
              <a:gd name="adj2" fmla="val 528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0556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619</Words>
  <Application>Microsoft Macintosh PowerPoint</Application>
  <PresentationFormat>와이드스크린</PresentationFormat>
  <Paragraphs>226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타이포_도담체 M</vt:lpstr>
      <vt:lpstr>Arial Unicode MS</vt:lpstr>
      <vt:lpstr>Arial</vt:lpstr>
      <vt:lpstr>Menlo</vt:lpstr>
      <vt:lpstr>1_Office 테마</vt:lpstr>
      <vt:lpstr>3_Office 테마</vt:lpstr>
      <vt:lpstr>10_Office 테마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이건모</cp:lastModifiedBy>
  <cp:revision>1853</cp:revision>
  <dcterms:created xsi:type="dcterms:W3CDTF">2018-08-02T07:05:36Z</dcterms:created>
  <dcterms:modified xsi:type="dcterms:W3CDTF">2019-01-07T08:27:53Z</dcterms:modified>
</cp:coreProperties>
</file>